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1" r:id="rId2"/>
    <p:sldMasterId id="2147483857" r:id="rId3"/>
    <p:sldMasterId id="2147483870" r:id="rId4"/>
    <p:sldMasterId id="2147483882" r:id="rId5"/>
    <p:sldMasterId id="2147483906" r:id="rId6"/>
    <p:sldMasterId id="2147483930" r:id="rId7"/>
    <p:sldMasterId id="2147483942" r:id="rId8"/>
    <p:sldMasterId id="2147483955" r:id="rId9"/>
    <p:sldMasterId id="2147484017" r:id="rId10"/>
    <p:sldMasterId id="2147484041" r:id="rId11"/>
    <p:sldMasterId id="2147484809" r:id="rId12"/>
    <p:sldMasterId id="2147484833" r:id="rId13"/>
    <p:sldMasterId id="2147484845" r:id="rId14"/>
    <p:sldMasterId id="2147484857" r:id="rId15"/>
    <p:sldMasterId id="2147484869" r:id="rId16"/>
    <p:sldMasterId id="2147484882" r:id="rId17"/>
    <p:sldMasterId id="2147484895" r:id="rId18"/>
    <p:sldMasterId id="2147484907" r:id="rId19"/>
    <p:sldMasterId id="2147484931" r:id="rId20"/>
    <p:sldMasterId id="2147484943" r:id="rId21"/>
    <p:sldMasterId id="2147484955" r:id="rId22"/>
  </p:sldMasterIdLst>
  <p:notesMasterIdLst>
    <p:notesMasterId r:id="rId82"/>
  </p:notesMasterIdLst>
  <p:sldIdLst>
    <p:sldId id="300" r:id="rId23"/>
    <p:sldId id="282" r:id="rId24"/>
    <p:sldId id="371" r:id="rId25"/>
    <p:sldId id="279" r:id="rId26"/>
    <p:sldId id="271" r:id="rId27"/>
    <p:sldId id="347" r:id="rId28"/>
    <p:sldId id="348" r:id="rId29"/>
    <p:sldId id="343" r:id="rId30"/>
    <p:sldId id="344" r:id="rId31"/>
    <p:sldId id="369" r:id="rId32"/>
    <p:sldId id="873" r:id="rId33"/>
    <p:sldId id="636" r:id="rId34"/>
    <p:sldId id="839" r:id="rId35"/>
    <p:sldId id="872" r:id="rId36"/>
    <p:sldId id="378" r:id="rId37"/>
    <p:sldId id="379" r:id="rId38"/>
    <p:sldId id="374" r:id="rId39"/>
    <p:sldId id="380" r:id="rId40"/>
    <p:sldId id="381" r:id="rId41"/>
    <p:sldId id="382" r:id="rId42"/>
    <p:sldId id="357" r:id="rId43"/>
    <p:sldId id="878" r:id="rId44"/>
    <p:sldId id="882" r:id="rId45"/>
    <p:sldId id="875" r:id="rId46"/>
    <p:sldId id="315" r:id="rId47"/>
    <p:sldId id="316" r:id="rId48"/>
    <p:sldId id="879" r:id="rId49"/>
    <p:sldId id="318" r:id="rId50"/>
    <p:sldId id="880" r:id="rId51"/>
    <p:sldId id="319" r:id="rId52"/>
    <p:sldId id="384" r:id="rId53"/>
    <p:sldId id="385" r:id="rId54"/>
    <p:sldId id="387" r:id="rId55"/>
    <p:sldId id="388" r:id="rId56"/>
    <p:sldId id="389" r:id="rId57"/>
    <p:sldId id="390" r:id="rId58"/>
    <p:sldId id="393" r:id="rId59"/>
    <p:sldId id="394" r:id="rId60"/>
    <p:sldId id="395" r:id="rId61"/>
    <p:sldId id="396" r:id="rId62"/>
    <p:sldId id="391" r:id="rId63"/>
    <p:sldId id="386" r:id="rId64"/>
    <p:sldId id="881" r:id="rId65"/>
    <p:sldId id="367" r:id="rId66"/>
    <p:sldId id="368" r:id="rId67"/>
    <p:sldId id="356" r:id="rId68"/>
    <p:sldId id="349" r:id="rId69"/>
    <p:sldId id="877" r:id="rId70"/>
    <p:sldId id="876" r:id="rId71"/>
    <p:sldId id="346" r:id="rId72"/>
    <p:sldId id="324" r:id="rId73"/>
    <p:sldId id="325" r:id="rId74"/>
    <p:sldId id="360" r:id="rId75"/>
    <p:sldId id="361" r:id="rId76"/>
    <p:sldId id="362" r:id="rId77"/>
    <p:sldId id="363" r:id="rId78"/>
    <p:sldId id="364" r:id="rId79"/>
    <p:sldId id="365" r:id="rId80"/>
    <p:sldId id="366" r:id="rId8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A50021"/>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380"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viewProps" Target="view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7" Type="http://schemas.openxmlformats.org/officeDocument/2006/relationships/slideMaster" Target="slideMasters/slideMaster7.xml"/><Relationship Id="rId71" Type="http://schemas.openxmlformats.org/officeDocument/2006/relationships/slide" Target="slides/slide49.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61" Type="http://schemas.openxmlformats.org/officeDocument/2006/relationships/slide" Target="slides/slide39.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8FA13DC-BB88-4FAB-B87D-354451215532}" type="datetimeFigureOut">
              <a:rPr lang="en-US"/>
              <a:pPr>
                <a:defRPr/>
              </a:pPr>
              <a:t>4/20/2021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F1F91CB-2E80-4C19-A9CC-E18E3BE67A5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spcBef>
                <a:spcPct val="30000"/>
              </a:spcBef>
              <a:defRPr sz="1200">
                <a:solidFill>
                  <a:schemeClr val="tx1"/>
                </a:solidFill>
                <a:latin typeface="Calibri" panose="020F0502020204030204" pitchFamily="34" charset="0"/>
              </a:defRPr>
            </a:lvl1pPr>
            <a:lvl2pPr marL="37931725" indent="-37474525" defTabSz="457200" eaLnBrk="0" hangingPunct="0">
              <a:spcBef>
                <a:spcPct val="30000"/>
              </a:spcBef>
              <a:defRPr sz="1200">
                <a:solidFill>
                  <a:schemeClr val="tx1"/>
                </a:solidFill>
                <a:latin typeface="Calibri" panose="020F0502020204030204" pitchFamily="34" charset="0"/>
              </a:defRPr>
            </a:lvl2pPr>
            <a:lvl3pPr marL="1143000" indent="-228600" defTabSz="457200" eaLnBrk="0" hangingPunct="0">
              <a:spcBef>
                <a:spcPct val="30000"/>
              </a:spcBef>
              <a:defRPr sz="1200">
                <a:solidFill>
                  <a:schemeClr val="tx1"/>
                </a:solidFill>
                <a:latin typeface="Calibri" panose="020F0502020204030204" pitchFamily="34" charset="0"/>
              </a:defRPr>
            </a:lvl3pPr>
            <a:lvl4pPr marL="1600200" indent="-228600" defTabSz="457200" eaLnBrk="0" hangingPunct="0">
              <a:spcBef>
                <a:spcPct val="30000"/>
              </a:spcBef>
              <a:defRPr sz="1200">
                <a:solidFill>
                  <a:schemeClr val="tx1"/>
                </a:solidFill>
                <a:latin typeface="Calibri" panose="020F0502020204030204" pitchFamily="34" charset="0"/>
              </a:defRPr>
            </a:lvl4pPr>
            <a:lvl5pPr marL="2057400" indent="-228600" defTabSz="457200" eaLnBrk="0" hangingPunct="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9821C78-755D-4784-A6D9-1F2F4A6C36B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227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0"/>
              </a:spcBef>
            </a:pPr>
            <a:endParaRPr lang="en-US" altLang="en-US"/>
          </a:p>
        </p:txBody>
      </p:sp>
    </p:spTree>
    <p:extLst>
      <p:ext uri="{BB962C8B-B14F-4D97-AF65-F5344CB8AC3E}">
        <p14:creationId xmlns:p14="http://schemas.microsoft.com/office/powerpoint/2010/main" val="1848231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927475" y="87582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93" tIns="46546" rIns="93093" bIns="46546" anchor="b"/>
          <a:lstStyle>
            <a:lvl1pPr defTabSz="455613">
              <a:spcBef>
                <a:spcPct val="30000"/>
              </a:spcBef>
              <a:defRPr sz="1200">
                <a:solidFill>
                  <a:schemeClr val="tx1"/>
                </a:solidFill>
                <a:latin typeface="Calibri" panose="020F0502020204030204" pitchFamily="34" charset="0"/>
              </a:defRPr>
            </a:lvl1pPr>
            <a:lvl2pPr marL="742950" indent="-285750" defTabSz="455613">
              <a:spcBef>
                <a:spcPct val="30000"/>
              </a:spcBef>
              <a:defRPr sz="1200">
                <a:solidFill>
                  <a:schemeClr val="tx1"/>
                </a:solidFill>
                <a:latin typeface="Calibri" panose="020F0502020204030204" pitchFamily="34" charset="0"/>
              </a:defRPr>
            </a:lvl2pPr>
            <a:lvl3pPr marL="1143000" indent="-228600" defTabSz="455613">
              <a:spcBef>
                <a:spcPct val="30000"/>
              </a:spcBef>
              <a:defRPr sz="1200">
                <a:solidFill>
                  <a:schemeClr val="tx1"/>
                </a:solidFill>
                <a:latin typeface="Calibri" panose="020F0502020204030204" pitchFamily="34" charset="0"/>
              </a:defRPr>
            </a:lvl3pPr>
            <a:lvl4pPr marL="1600200" indent="-228600" defTabSz="455613">
              <a:spcBef>
                <a:spcPct val="30000"/>
              </a:spcBef>
              <a:defRPr sz="1200">
                <a:solidFill>
                  <a:schemeClr val="tx1"/>
                </a:solidFill>
                <a:latin typeface="Calibri" panose="020F0502020204030204" pitchFamily="34" charset="0"/>
              </a:defRPr>
            </a:lvl4pPr>
            <a:lvl5pPr marL="2057400" indent="-228600" defTabSz="455613">
              <a:spcBef>
                <a:spcPct val="30000"/>
              </a:spcBef>
              <a:defRPr sz="1200">
                <a:solidFill>
                  <a:schemeClr val="tx1"/>
                </a:solidFill>
                <a:latin typeface="Calibri" panose="020F0502020204030204" pitchFamily="34" charset="0"/>
              </a:defRPr>
            </a:lvl5pPr>
            <a:lvl6pPr marL="2514600" indent="-228600" defTabSz="4556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56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56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561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97C6798-CF1B-4E89-B010-3821325023C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nchor="b"/>
          <a:lstStyle>
            <a:lvl1pPr defTabSz="449263">
              <a:defRPr>
                <a:solidFill>
                  <a:schemeClr val="tx1"/>
                </a:solidFill>
                <a:latin typeface="Calibri" panose="020F0502020204030204" pitchFamily="34" charset="0"/>
                <a:cs typeface="Arial" panose="020B0604020202020204" pitchFamily="34" charset="0"/>
              </a:defRPr>
            </a:lvl1pPr>
            <a:lvl2pPr marL="728663" indent="-279400" defTabSz="449263">
              <a:defRPr>
                <a:solidFill>
                  <a:schemeClr val="tx1"/>
                </a:solidFill>
                <a:latin typeface="Calibri" panose="020F0502020204030204" pitchFamily="34" charset="0"/>
                <a:cs typeface="Arial" panose="020B0604020202020204" pitchFamily="34" charset="0"/>
              </a:defRPr>
            </a:lvl2pPr>
            <a:lvl3pPr marL="1122363" indent="-225425" defTabSz="449263">
              <a:defRPr>
                <a:solidFill>
                  <a:schemeClr val="tx1"/>
                </a:solidFill>
                <a:latin typeface="Calibri" panose="020F0502020204030204" pitchFamily="34" charset="0"/>
                <a:cs typeface="Arial" panose="020B0604020202020204" pitchFamily="34" charset="0"/>
              </a:defRPr>
            </a:lvl3pPr>
            <a:lvl4pPr marL="1570038" indent="-223838" defTabSz="449263">
              <a:defRPr>
                <a:solidFill>
                  <a:schemeClr val="tx1"/>
                </a:solidFill>
                <a:latin typeface="Calibri" panose="020F0502020204030204" pitchFamily="34" charset="0"/>
                <a:cs typeface="Arial" panose="020B0604020202020204" pitchFamily="34" charset="0"/>
              </a:defRPr>
            </a:lvl4pPr>
            <a:lvl5pPr marL="2019300" indent="-225425" defTabSz="449263">
              <a:defRPr>
                <a:solidFill>
                  <a:schemeClr val="tx1"/>
                </a:solidFill>
                <a:latin typeface="Calibri" panose="020F0502020204030204" pitchFamily="34" charset="0"/>
                <a:cs typeface="Arial" panose="020B0604020202020204" pitchFamily="34" charset="0"/>
              </a:defRPr>
            </a:lvl5pPr>
            <a:lvl6pPr marL="24765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37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09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81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fld id="{8C412DAA-F020-46F7-88B1-EEB50786B50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45059"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7" rIns="91435" bIns="45717" numCol="1" anchor="t" anchorCtr="0" compatLnSpc="1">
            <a:prstTxWarp prst="textNoShape">
              <a:avLst/>
            </a:prstTxWarp>
          </a:bodyPr>
          <a:lstStyle/>
          <a:p>
            <a:pPr defTabSz="457200" eaLnBrk="1" hangingPunct="1"/>
            <a:endParaRPr lang="en-US" altLang="en-US"/>
          </a:p>
        </p:txBody>
      </p:sp>
    </p:spTree>
    <p:extLst>
      <p:ext uri="{BB962C8B-B14F-4D97-AF65-F5344CB8AC3E}">
        <p14:creationId xmlns:p14="http://schemas.microsoft.com/office/powerpoint/2010/main" val="2112033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nchor="b"/>
          <a:lstStyle>
            <a:lvl1pPr defTabSz="449263">
              <a:defRPr>
                <a:solidFill>
                  <a:schemeClr val="tx1"/>
                </a:solidFill>
                <a:latin typeface="Calibri" panose="020F0502020204030204" pitchFamily="34" charset="0"/>
                <a:cs typeface="Arial" panose="020B0604020202020204" pitchFamily="34" charset="0"/>
              </a:defRPr>
            </a:lvl1pPr>
            <a:lvl2pPr marL="728663" indent="-279400" defTabSz="449263">
              <a:defRPr>
                <a:solidFill>
                  <a:schemeClr val="tx1"/>
                </a:solidFill>
                <a:latin typeface="Calibri" panose="020F0502020204030204" pitchFamily="34" charset="0"/>
                <a:cs typeface="Arial" panose="020B0604020202020204" pitchFamily="34" charset="0"/>
              </a:defRPr>
            </a:lvl2pPr>
            <a:lvl3pPr marL="1122363" indent="-225425" defTabSz="449263">
              <a:defRPr>
                <a:solidFill>
                  <a:schemeClr val="tx1"/>
                </a:solidFill>
                <a:latin typeface="Calibri" panose="020F0502020204030204" pitchFamily="34" charset="0"/>
                <a:cs typeface="Arial" panose="020B0604020202020204" pitchFamily="34" charset="0"/>
              </a:defRPr>
            </a:lvl3pPr>
            <a:lvl4pPr marL="1570038" indent="-223838" defTabSz="449263">
              <a:defRPr>
                <a:solidFill>
                  <a:schemeClr val="tx1"/>
                </a:solidFill>
                <a:latin typeface="Calibri" panose="020F0502020204030204" pitchFamily="34" charset="0"/>
                <a:cs typeface="Arial" panose="020B0604020202020204" pitchFamily="34" charset="0"/>
              </a:defRPr>
            </a:lvl4pPr>
            <a:lvl5pPr marL="2019300" indent="-225425" defTabSz="449263">
              <a:defRPr>
                <a:solidFill>
                  <a:schemeClr val="tx1"/>
                </a:solidFill>
                <a:latin typeface="Calibri" panose="020F0502020204030204" pitchFamily="34" charset="0"/>
                <a:cs typeface="Arial" panose="020B0604020202020204" pitchFamily="34" charset="0"/>
              </a:defRPr>
            </a:lvl5pPr>
            <a:lvl6pPr marL="24765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37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09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81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fld id="{9DE4618E-32AE-46BB-AAEE-56DB84B6E51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46083"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7" rIns="91435" bIns="45717" numCol="1" anchor="t" anchorCtr="0" compatLnSpc="1">
            <a:prstTxWarp prst="textNoShape">
              <a:avLst/>
            </a:prstTxWarp>
          </a:bodyPr>
          <a:lstStyle/>
          <a:p>
            <a:pPr defTabSz="457200" eaLnBrk="1" hangingPunct="1"/>
            <a:endParaRPr lang="en-US" altLang="en-US"/>
          </a:p>
        </p:txBody>
      </p:sp>
    </p:spTree>
    <p:extLst>
      <p:ext uri="{BB962C8B-B14F-4D97-AF65-F5344CB8AC3E}">
        <p14:creationId xmlns:p14="http://schemas.microsoft.com/office/powerpoint/2010/main" val="705643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nchor="b"/>
          <a:lstStyle>
            <a:lvl1pPr defTabSz="449263">
              <a:defRPr>
                <a:solidFill>
                  <a:schemeClr val="tx1"/>
                </a:solidFill>
                <a:latin typeface="Calibri" panose="020F0502020204030204" pitchFamily="34" charset="0"/>
                <a:cs typeface="Arial" panose="020B0604020202020204" pitchFamily="34" charset="0"/>
              </a:defRPr>
            </a:lvl1pPr>
            <a:lvl2pPr marL="728663" indent="-279400" defTabSz="449263">
              <a:defRPr>
                <a:solidFill>
                  <a:schemeClr val="tx1"/>
                </a:solidFill>
                <a:latin typeface="Calibri" panose="020F0502020204030204" pitchFamily="34" charset="0"/>
                <a:cs typeface="Arial" panose="020B0604020202020204" pitchFamily="34" charset="0"/>
              </a:defRPr>
            </a:lvl2pPr>
            <a:lvl3pPr marL="1122363" indent="-225425" defTabSz="449263">
              <a:defRPr>
                <a:solidFill>
                  <a:schemeClr val="tx1"/>
                </a:solidFill>
                <a:latin typeface="Calibri" panose="020F0502020204030204" pitchFamily="34" charset="0"/>
                <a:cs typeface="Arial" panose="020B0604020202020204" pitchFamily="34" charset="0"/>
              </a:defRPr>
            </a:lvl3pPr>
            <a:lvl4pPr marL="1570038" indent="-223838" defTabSz="449263">
              <a:defRPr>
                <a:solidFill>
                  <a:schemeClr val="tx1"/>
                </a:solidFill>
                <a:latin typeface="Calibri" panose="020F0502020204030204" pitchFamily="34" charset="0"/>
                <a:cs typeface="Arial" panose="020B0604020202020204" pitchFamily="34" charset="0"/>
              </a:defRPr>
            </a:lvl4pPr>
            <a:lvl5pPr marL="2019300" indent="-225425" defTabSz="449263">
              <a:defRPr>
                <a:solidFill>
                  <a:schemeClr val="tx1"/>
                </a:solidFill>
                <a:latin typeface="Calibri" panose="020F0502020204030204" pitchFamily="34" charset="0"/>
                <a:cs typeface="Arial" panose="020B0604020202020204" pitchFamily="34" charset="0"/>
              </a:defRPr>
            </a:lvl5pPr>
            <a:lvl6pPr marL="24765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37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09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81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fld id="{DF798B0F-7D84-468A-9136-91E1BA4EEAE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48131"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7" rIns="91435" bIns="45717" numCol="1" anchor="t" anchorCtr="0" compatLnSpc="1">
            <a:prstTxWarp prst="textNoShape">
              <a:avLst/>
            </a:prstTxWarp>
          </a:bodyPr>
          <a:lstStyle/>
          <a:p>
            <a:pPr defTabSz="457200" eaLnBrk="1" hangingPunct="1"/>
            <a:endParaRPr lang="en-US" altLang="en-US"/>
          </a:p>
        </p:txBody>
      </p:sp>
    </p:spTree>
    <p:extLst>
      <p:ext uri="{BB962C8B-B14F-4D97-AF65-F5344CB8AC3E}">
        <p14:creationId xmlns:p14="http://schemas.microsoft.com/office/powerpoint/2010/main" val="1423074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nchor="b"/>
          <a:lstStyle>
            <a:lvl1pPr defTabSz="449263">
              <a:defRPr>
                <a:solidFill>
                  <a:schemeClr val="tx1"/>
                </a:solidFill>
                <a:latin typeface="Calibri" panose="020F0502020204030204" pitchFamily="34" charset="0"/>
                <a:cs typeface="Arial" panose="020B0604020202020204" pitchFamily="34" charset="0"/>
              </a:defRPr>
            </a:lvl1pPr>
            <a:lvl2pPr marL="728663" indent="-279400" defTabSz="449263">
              <a:defRPr>
                <a:solidFill>
                  <a:schemeClr val="tx1"/>
                </a:solidFill>
                <a:latin typeface="Calibri" panose="020F0502020204030204" pitchFamily="34" charset="0"/>
                <a:cs typeface="Arial" panose="020B0604020202020204" pitchFamily="34" charset="0"/>
              </a:defRPr>
            </a:lvl2pPr>
            <a:lvl3pPr marL="1122363" indent="-225425" defTabSz="449263">
              <a:defRPr>
                <a:solidFill>
                  <a:schemeClr val="tx1"/>
                </a:solidFill>
                <a:latin typeface="Calibri" panose="020F0502020204030204" pitchFamily="34" charset="0"/>
                <a:cs typeface="Arial" panose="020B0604020202020204" pitchFamily="34" charset="0"/>
              </a:defRPr>
            </a:lvl3pPr>
            <a:lvl4pPr marL="1570038" indent="-223838" defTabSz="449263">
              <a:defRPr>
                <a:solidFill>
                  <a:schemeClr val="tx1"/>
                </a:solidFill>
                <a:latin typeface="Calibri" panose="020F0502020204030204" pitchFamily="34" charset="0"/>
                <a:cs typeface="Arial" panose="020B0604020202020204" pitchFamily="34" charset="0"/>
              </a:defRPr>
            </a:lvl4pPr>
            <a:lvl5pPr marL="2019300" indent="-225425" defTabSz="449263">
              <a:defRPr>
                <a:solidFill>
                  <a:schemeClr val="tx1"/>
                </a:solidFill>
                <a:latin typeface="Calibri" panose="020F0502020204030204" pitchFamily="34" charset="0"/>
                <a:cs typeface="Arial" panose="020B0604020202020204" pitchFamily="34" charset="0"/>
              </a:defRPr>
            </a:lvl5pPr>
            <a:lvl6pPr marL="24765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37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09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81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fld id="{80F3F423-7CA4-4205-9D6D-A650B353617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49155"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7" rIns="91435" bIns="45717" numCol="1" anchor="t" anchorCtr="0" compatLnSpc="1">
            <a:prstTxWarp prst="textNoShape">
              <a:avLst/>
            </a:prstTxWarp>
          </a:bodyPr>
          <a:lstStyle/>
          <a:p>
            <a:pPr defTabSz="457200" eaLnBrk="1" hangingPunct="1"/>
            <a:endParaRPr lang="en-US" altLang="en-US"/>
          </a:p>
        </p:txBody>
      </p:sp>
    </p:spTree>
    <p:extLst>
      <p:ext uri="{BB962C8B-B14F-4D97-AF65-F5344CB8AC3E}">
        <p14:creationId xmlns:p14="http://schemas.microsoft.com/office/powerpoint/2010/main" val="2482789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nchor="b"/>
          <a:lstStyle>
            <a:lvl1pPr defTabSz="449263">
              <a:defRPr>
                <a:solidFill>
                  <a:schemeClr val="tx1"/>
                </a:solidFill>
                <a:latin typeface="Calibri" panose="020F0502020204030204" pitchFamily="34" charset="0"/>
                <a:cs typeface="Arial" panose="020B0604020202020204" pitchFamily="34" charset="0"/>
              </a:defRPr>
            </a:lvl1pPr>
            <a:lvl2pPr marL="728663" indent="-279400" defTabSz="449263">
              <a:defRPr>
                <a:solidFill>
                  <a:schemeClr val="tx1"/>
                </a:solidFill>
                <a:latin typeface="Calibri" panose="020F0502020204030204" pitchFamily="34" charset="0"/>
                <a:cs typeface="Arial" panose="020B0604020202020204" pitchFamily="34" charset="0"/>
              </a:defRPr>
            </a:lvl2pPr>
            <a:lvl3pPr marL="1122363" indent="-225425" defTabSz="449263">
              <a:defRPr>
                <a:solidFill>
                  <a:schemeClr val="tx1"/>
                </a:solidFill>
                <a:latin typeface="Calibri" panose="020F0502020204030204" pitchFamily="34" charset="0"/>
                <a:cs typeface="Arial" panose="020B0604020202020204" pitchFamily="34" charset="0"/>
              </a:defRPr>
            </a:lvl3pPr>
            <a:lvl4pPr marL="1570038" indent="-223838" defTabSz="449263">
              <a:defRPr>
                <a:solidFill>
                  <a:schemeClr val="tx1"/>
                </a:solidFill>
                <a:latin typeface="Calibri" panose="020F0502020204030204" pitchFamily="34" charset="0"/>
                <a:cs typeface="Arial" panose="020B0604020202020204" pitchFamily="34" charset="0"/>
              </a:defRPr>
            </a:lvl4pPr>
            <a:lvl5pPr marL="2019300" indent="-225425" defTabSz="449263">
              <a:defRPr>
                <a:solidFill>
                  <a:schemeClr val="tx1"/>
                </a:solidFill>
                <a:latin typeface="Calibri" panose="020F0502020204030204" pitchFamily="34" charset="0"/>
                <a:cs typeface="Arial" panose="020B0604020202020204" pitchFamily="34" charset="0"/>
              </a:defRPr>
            </a:lvl5pPr>
            <a:lvl6pPr marL="24765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37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09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81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fld id="{2B9A0611-A61C-4A63-BC1E-9C1AF13930A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50179"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7" rIns="91435" bIns="45717" numCol="1" anchor="t" anchorCtr="0" compatLnSpc="1">
            <a:prstTxWarp prst="textNoShape">
              <a:avLst/>
            </a:prstTxWarp>
          </a:bodyPr>
          <a:lstStyle/>
          <a:p>
            <a:pPr defTabSz="457200" eaLnBrk="1" hangingPunct="1"/>
            <a:endParaRPr lang="en-US" altLang="en-US"/>
          </a:p>
        </p:txBody>
      </p:sp>
    </p:spTree>
    <p:extLst>
      <p:ext uri="{BB962C8B-B14F-4D97-AF65-F5344CB8AC3E}">
        <p14:creationId xmlns:p14="http://schemas.microsoft.com/office/powerpoint/2010/main" val="485835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nchor="b"/>
          <a:lstStyle>
            <a:lvl1pPr defTabSz="449263">
              <a:defRPr>
                <a:solidFill>
                  <a:schemeClr val="tx1"/>
                </a:solidFill>
                <a:latin typeface="Calibri" panose="020F0502020204030204" pitchFamily="34" charset="0"/>
                <a:cs typeface="Arial" panose="020B0604020202020204" pitchFamily="34" charset="0"/>
              </a:defRPr>
            </a:lvl1pPr>
            <a:lvl2pPr marL="728663" indent="-279400" defTabSz="449263">
              <a:defRPr>
                <a:solidFill>
                  <a:schemeClr val="tx1"/>
                </a:solidFill>
                <a:latin typeface="Calibri" panose="020F0502020204030204" pitchFamily="34" charset="0"/>
                <a:cs typeface="Arial" panose="020B0604020202020204" pitchFamily="34" charset="0"/>
              </a:defRPr>
            </a:lvl2pPr>
            <a:lvl3pPr marL="1122363" indent="-225425" defTabSz="449263">
              <a:defRPr>
                <a:solidFill>
                  <a:schemeClr val="tx1"/>
                </a:solidFill>
                <a:latin typeface="Calibri" panose="020F0502020204030204" pitchFamily="34" charset="0"/>
                <a:cs typeface="Arial" panose="020B0604020202020204" pitchFamily="34" charset="0"/>
              </a:defRPr>
            </a:lvl3pPr>
            <a:lvl4pPr marL="1570038" indent="-223838" defTabSz="449263">
              <a:defRPr>
                <a:solidFill>
                  <a:schemeClr val="tx1"/>
                </a:solidFill>
                <a:latin typeface="Calibri" panose="020F0502020204030204" pitchFamily="34" charset="0"/>
                <a:cs typeface="Arial" panose="020B0604020202020204" pitchFamily="34" charset="0"/>
              </a:defRPr>
            </a:lvl4pPr>
            <a:lvl5pPr marL="2019300" indent="-225425" defTabSz="449263">
              <a:defRPr>
                <a:solidFill>
                  <a:schemeClr val="tx1"/>
                </a:solidFill>
                <a:latin typeface="Calibri" panose="020F0502020204030204" pitchFamily="34" charset="0"/>
                <a:cs typeface="Arial" panose="020B0604020202020204" pitchFamily="34" charset="0"/>
              </a:defRPr>
            </a:lvl5pPr>
            <a:lvl6pPr marL="24765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37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09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81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fld id="{F4E6857E-5A6B-4EF1-8148-D523BB8A7A6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51203"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7" rIns="91435" bIns="45717" numCol="1" anchor="t" anchorCtr="0" compatLnSpc="1">
            <a:prstTxWarp prst="textNoShape">
              <a:avLst/>
            </a:prstTxWarp>
          </a:bodyPr>
          <a:lstStyle/>
          <a:p>
            <a:pPr defTabSz="457200" eaLnBrk="1" hangingPunct="1"/>
            <a:endParaRPr lang="en-US" altLang="en-US"/>
          </a:p>
        </p:txBody>
      </p:sp>
    </p:spTree>
    <p:extLst>
      <p:ext uri="{BB962C8B-B14F-4D97-AF65-F5344CB8AC3E}">
        <p14:creationId xmlns:p14="http://schemas.microsoft.com/office/powerpoint/2010/main" val="3924583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nchor="b"/>
          <a:lstStyle>
            <a:lvl1pPr defTabSz="449263">
              <a:defRPr>
                <a:solidFill>
                  <a:schemeClr val="tx1"/>
                </a:solidFill>
                <a:latin typeface="Calibri" panose="020F0502020204030204" pitchFamily="34" charset="0"/>
                <a:cs typeface="Arial" panose="020B0604020202020204" pitchFamily="34" charset="0"/>
              </a:defRPr>
            </a:lvl1pPr>
            <a:lvl2pPr marL="728663" indent="-279400" defTabSz="449263">
              <a:defRPr>
                <a:solidFill>
                  <a:schemeClr val="tx1"/>
                </a:solidFill>
                <a:latin typeface="Calibri" panose="020F0502020204030204" pitchFamily="34" charset="0"/>
                <a:cs typeface="Arial" panose="020B0604020202020204" pitchFamily="34" charset="0"/>
              </a:defRPr>
            </a:lvl2pPr>
            <a:lvl3pPr marL="1122363" indent="-225425" defTabSz="449263">
              <a:defRPr>
                <a:solidFill>
                  <a:schemeClr val="tx1"/>
                </a:solidFill>
                <a:latin typeface="Calibri" panose="020F0502020204030204" pitchFamily="34" charset="0"/>
                <a:cs typeface="Arial" panose="020B0604020202020204" pitchFamily="34" charset="0"/>
              </a:defRPr>
            </a:lvl3pPr>
            <a:lvl4pPr marL="1570038" indent="-223838" defTabSz="449263">
              <a:defRPr>
                <a:solidFill>
                  <a:schemeClr val="tx1"/>
                </a:solidFill>
                <a:latin typeface="Calibri" panose="020F0502020204030204" pitchFamily="34" charset="0"/>
                <a:cs typeface="Arial" panose="020B0604020202020204" pitchFamily="34" charset="0"/>
              </a:defRPr>
            </a:lvl4pPr>
            <a:lvl5pPr marL="2019300" indent="-225425" defTabSz="449263">
              <a:defRPr>
                <a:solidFill>
                  <a:schemeClr val="tx1"/>
                </a:solidFill>
                <a:latin typeface="Calibri" panose="020F0502020204030204" pitchFamily="34" charset="0"/>
                <a:cs typeface="Arial" panose="020B0604020202020204" pitchFamily="34" charset="0"/>
              </a:defRPr>
            </a:lvl5pPr>
            <a:lvl6pPr marL="24765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37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09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81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fld id="{C3A6D72A-DC0A-4BE8-9C58-1C90D36AC1E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53251"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7" rIns="91435" bIns="45717" numCol="1" anchor="t" anchorCtr="0" compatLnSpc="1">
            <a:prstTxWarp prst="textNoShape">
              <a:avLst/>
            </a:prstTxWarp>
          </a:bodyPr>
          <a:lstStyle/>
          <a:p>
            <a:pPr defTabSz="457200" eaLnBrk="1" hangingPunct="1"/>
            <a:endParaRPr lang="en-US" altLang="en-US"/>
          </a:p>
        </p:txBody>
      </p:sp>
    </p:spTree>
    <p:extLst>
      <p:ext uri="{BB962C8B-B14F-4D97-AF65-F5344CB8AC3E}">
        <p14:creationId xmlns:p14="http://schemas.microsoft.com/office/powerpoint/2010/main" val="107660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nchor="b"/>
          <a:lstStyle>
            <a:lvl1pPr defTabSz="449263">
              <a:defRPr>
                <a:solidFill>
                  <a:schemeClr val="tx1"/>
                </a:solidFill>
                <a:latin typeface="Calibri" panose="020F0502020204030204" pitchFamily="34" charset="0"/>
                <a:cs typeface="Arial" panose="020B0604020202020204" pitchFamily="34" charset="0"/>
              </a:defRPr>
            </a:lvl1pPr>
            <a:lvl2pPr marL="728663" indent="-279400" defTabSz="449263">
              <a:defRPr>
                <a:solidFill>
                  <a:schemeClr val="tx1"/>
                </a:solidFill>
                <a:latin typeface="Calibri" panose="020F0502020204030204" pitchFamily="34" charset="0"/>
                <a:cs typeface="Arial" panose="020B0604020202020204" pitchFamily="34" charset="0"/>
              </a:defRPr>
            </a:lvl2pPr>
            <a:lvl3pPr marL="1122363" indent="-225425" defTabSz="449263">
              <a:defRPr>
                <a:solidFill>
                  <a:schemeClr val="tx1"/>
                </a:solidFill>
                <a:latin typeface="Calibri" panose="020F0502020204030204" pitchFamily="34" charset="0"/>
                <a:cs typeface="Arial" panose="020B0604020202020204" pitchFamily="34" charset="0"/>
              </a:defRPr>
            </a:lvl3pPr>
            <a:lvl4pPr marL="1570038" indent="-223838" defTabSz="449263">
              <a:defRPr>
                <a:solidFill>
                  <a:schemeClr val="tx1"/>
                </a:solidFill>
                <a:latin typeface="Calibri" panose="020F0502020204030204" pitchFamily="34" charset="0"/>
                <a:cs typeface="Arial" panose="020B0604020202020204" pitchFamily="34" charset="0"/>
              </a:defRPr>
            </a:lvl4pPr>
            <a:lvl5pPr marL="2019300" indent="-225425" defTabSz="449263">
              <a:defRPr>
                <a:solidFill>
                  <a:schemeClr val="tx1"/>
                </a:solidFill>
                <a:latin typeface="Calibri" panose="020F0502020204030204" pitchFamily="34" charset="0"/>
                <a:cs typeface="Arial" panose="020B0604020202020204" pitchFamily="34" charset="0"/>
              </a:defRPr>
            </a:lvl5pPr>
            <a:lvl6pPr marL="24765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37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09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81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fld id="{AD37C461-5AC9-4571-B371-D21933696C2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54275"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7" rIns="91435" bIns="45717" numCol="1" anchor="t" anchorCtr="0" compatLnSpc="1">
            <a:prstTxWarp prst="textNoShape">
              <a:avLst/>
            </a:prstTxWarp>
          </a:bodyPr>
          <a:lstStyle/>
          <a:p>
            <a:pPr defTabSz="457200" eaLnBrk="1" hangingPunct="1"/>
            <a:endParaRPr lang="en-US" altLang="en-US"/>
          </a:p>
        </p:txBody>
      </p:sp>
    </p:spTree>
    <p:extLst>
      <p:ext uri="{BB962C8B-B14F-4D97-AF65-F5344CB8AC3E}">
        <p14:creationId xmlns:p14="http://schemas.microsoft.com/office/powerpoint/2010/main" val="1626475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nchor="b"/>
          <a:lstStyle>
            <a:lvl1pPr defTabSz="449263">
              <a:defRPr>
                <a:solidFill>
                  <a:schemeClr val="tx1"/>
                </a:solidFill>
                <a:latin typeface="Calibri" panose="020F0502020204030204" pitchFamily="34" charset="0"/>
                <a:cs typeface="Arial" panose="020B0604020202020204" pitchFamily="34" charset="0"/>
              </a:defRPr>
            </a:lvl1pPr>
            <a:lvl2pPr marL="728663" indent="-279400" defTabSz="449263">
              <a:defRPr>
                <a:solidFill>
                  <a:schemeClr val="tx1"/>
                </a:solidFill>
                <a:latin typeface="Calibri" panose="020F0502020204030204" pitchFamily="34" charset="0"/>
                <a:cs typeface="Arial" panose="020B0604020202020204" pitchFamily="34" charset="0"/>
              </a:defRPr>
            </a:lvl2pPr>
            <a:lvl3pPr marL="1122363" indent="-225425" defTabSz="449263">
              <a:defRPr>
                <a:solidFill>
                  <a:schemeClr val="tx1"/>
                </a:solidFill>
                <a:latin typeface="Calibri" panose="020F0502020204030204" pitchFamily="34" charset="0"/>
                <a:cs typeface="Arial" panose="020B0604020202020204" pitchFamily="34" charset="0"/>
              </a:defRPr>
            </a:lvl3pPr>
            <a:lvl4pPr marL="1570038" indent="-223838" defTabSz="449263">
              <a:defRPr>
                <a:solidFill>
                  <a:schemeClr val="tx1"/>
                </a:solidFill>
                <a:latin typeface="Calibri" panose="020F0502020204030204" pitchFamily="34" charset="0"/>
                <a:cs typeface="Arial" panose="020B0604020202020204" pitchFamily="34" charset="0"/>
              </a:defRPr>
            </a:lvl4pPr>
            <a:lvl5pPr marL="2019300" indent="-225425" defTabSz="449263">
              <a:defRPr>
                <a:solidFill>
                  <a:schemeClr val="tx1"/>
                </a:solidFill>
                <a:latin typeface="Calibri" panose="020F0502020204030204" pitchFamily="34" charset="0"/>
                <a:cs typeface="Arial" panose="020B0604020202020204" pitchFamily="34" charset="0"/>
              </a:defRPr>
            </a:lvl5pPr>
            <a:lvl6pPr marL="24765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37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09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81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fld id="{B757F0EE-EDAA-4BE3-B853-CD7306288C2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55299"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7" rIns="91435" bIns="45717" numCol="1" anchor="t" anchorCtr="0" compatLnSpc="1">
            <a:prstTxWarp prst="textNoShape">
              <a:avLst/>
            </a:prstTxWarp>
          </a:bodyPr>
          <a:lstStyle/>
          <a:p>
            <a:pPr defTabSz="457200" eaLnBrk="1" hangingPunct="1"/>
            <a:endParaRPr lang="en-US" altLang="en-US"/>
          </a:p>
        </p:txBody>
      </p:sp>
    </p:spTree>
    <p:extLst>
      <p:ext uri="{BB962C8B-B14F-4D97-AF65-F5344CB8AC3E}">
        <p14:creationId xmlns:p14="http://schemas.microsoft.com/office/powerpoint/2010/main" val="4154157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ko-KR"/>
          </a:p>
        </p:txBody>
      </p:sp>
    </p:spTree>
    <p:extLst>
      <p:ext uri="{BB962C8B-B14F-4D97-AF65-F5344CB8AC3E}">
        <p14:creationId xmlns:p14="http://schemas.microsoft.com/office/powerpoint/2010/main" val="3599454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nchor="b"/>
          <a:lstStyle>
            <a:lvl1pPr defTabSz="449263">
              <a:defRPr>
                <a:solidFill>
                  <a:schemeClr val="tx1"/>
                </a:solidFill>
                <a:latin typeface="Calibri" panose="020F0502020204030204" pitchFamily="34" charset="0"/>
                <a:cs typeface="Arial" panose="020B0604020202020204" pitchFamily="34" charset="0"/>
              </a:defRPr>
            </a:lvl1pPr>
            <a:lvl2pPr marL="728663" indent="-279400" defTabSz="449263">
              <a:defRPr>
                <a:solidFill>
                  <a:schemeClr val="tx1"/>
                </a:solidFill>
                <a:latin typeface="Calibri" panose="020F0502020204030204" pitchFamily="34" charset="0"/>
                <a:cs typeface="Arial" panose="020B0604020202020204" pitchFamily="34" charset="0"/>
              </a:defRPr>
            </a:lvl2pPr>
            <a:lvl3pPr marL="1122363" indent="-225425" defTabSz="449263">
              <a:defRPr>
                <a:solidFill>
                  <a:schemeClr val="tx1"/>
                </a:solidFill>
                <a:latin typeface="Calibri" panose="020F0502020204030204" pitchFamily="34" charset="0"/>
                <a:cs typeface="Arial" panose="020B0604020202020204" pitchFamily="34" charset="0"/>
              </a:defRPr>
            </a:lvl3pPr>
            <a:lvl4pPr marL="1570038" indent="-223838" defTabSz="449263">
              <a:defRPr>
                <a:solidFill>
                  <a:schemeClr val="tx1"/>
                </a:solidFill>
                <a:latin typeface="Calibri" panose="020F0502020204030204" pitchFamily="34" charset="0"/>
                <a:cs typeface="Arial" panose="020B0604020202020204" pitchFamily="34" charset="0"/>
              </a:defRPr>
            </a:lvl4pPr>
            <a:lvl5pPr marL="2019300" indent="-225425" defTabSz="449263">
              <a:defRPr>
                <a:solidFill>
                  <a:schemeClr val="tx1"/>
                </a:solidFill>
                <a:latin typeface="Calibri" panose="020F0502020204030204" pitchFamily="34" charset="0"/>
                <a:cs typeface="Arial" panose="020B0604020202020204" pitchFamily="34" charset="0"/>
              </a:defRPr>
            </a:lvl5pPr>
            <a:lvl6pPr marL="24765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37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09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81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fld id="{2633F29D-742A-4BA5-BB9D-8B387673AB6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56323"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7" rIns="91435" bIns="45717" numCol="1" anchor="t" anchorCtr="0" compatLnSpc="1">
            <a:prstTxWarp prst="textNoShape">
              <a:avLst/>
            </a:prstTxWarp>
          </a:bodyPr>
          <a:lstStyle/>
          <a:p>
            <a:pPr defTabSz="457200" eaLnBrk="1" hangingPunct="1"/>
            <a:endParaRPr lang="en-US" altLang="en-US"/>
          </a:p>
        </p:txBody>
      </p:sp>
    </p:spTree>
    <p:extLst>
      <p:ext uri="{BB962C8B-B14F-4D97-AF65-F5344CB8AC3E}">
        <p14:creationId xmlns:p14="http://schemas.microsoft.com/office/powerpoint/2010/main" val="685400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nchor="b"/>
          <a:lstStyle>
            <a:lvl1pPr defTabSz="449263">
              <a:defRPr>
                <a:solidFill>
                  <a:schemeClr val="tx1"/>
                </a:solidFill>
                <a:latin typeface="Calibri" panose="020F0502020204030204" pitchFamily="34" charset="0"/>
                <a:cs typeface="Arial" panose="020B0604020202020204" pitchFamily="34" charset="0"/>
              </a:defRPr>
            </a:lvl1pPr>
            <a:lvl2pPr marL="728663" indent="-279400" defTabSz="449263">
              <a:defRPr>
                <a:solidFill>
                  <a:schemeClr val="tx1"/>
                </a:solidFill>
                <a:latin typeface="Calibri" panose="020F0502020204030204" pitchFamily="34" charset="0"/>
                <a:cs typeface="Arial" panose="020B0604020202020204" pitchFamily="34" charset="0"/>
              </a:defRPr>
            </a:lvl2pPr>
            <a:lvl3pPr marL="1122363" indent="-225425" defTabSz="449263">
              <a:defRPr>
                <a:solidFill>
                  <a:schemeClr val="tx1"/>
                </a:solidFill>
                <a:latin typeface="Calibri" panose="020F0502020204030204" pitchFamily="34" charset="0"/>
                <a:cs typeface="Arial" panose="020B0604020202020204" pitchFamily="34" charset="0"/>
              </a:defRPr>
            </a:lvl3pPr>
            <a:lvl4pPr marL="1570038" indent="-223838" defTabSz="449263">
              <a:defRPr>
                <a:solidFill>
                  <a:schemeClr val="tx1"/>
                </a:solidFill>
                <a:latin typeface="Calibri" panose="020F0502020204030204" pitchFamily="34" charset="0"/>
                <a:cs typeface="Arial" panose="020B0604020202020204" pitchFamily="34" charset="0"/>
              </a:defRPr>
            </a:lvl4pPr>
            <a:lvl5pPr marL="2019300" indent="-225425" defTabSz="449263">
              <a:defRPr>
                <a:solidFill>
                  <a:schemeClr val="tx1"/>
                </a:solidFill>
                <a:latin typeface="Calibri" panose="020F0502020204030204" pitchFamily="34" charset="0"/>
                <a:cs typeface="Arial" panose="020B0604020202020204" pitchFamily="34" charset="0"/>
              </a:defRPr>
            </a:lvl5pPr>
            <a:lvl6pPr marL="24765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37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09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81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fld id="{738F681E-C47B-41BA-BE11-43E27C063E1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52227"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7" rIns="91435" bIns="45717" numCol="1" anchor="t" anchorCtr="0" compatLnSpc="1">
            <a:prstTxWarp prst="textNoShape">
              <a:avLst/>
            </a:prstTxWarp>
          </a:bodyPr>
          <a:lstStyle/>
          <a:p>
            <a:pPr defTabSz="457200" eaLnBrk="1" hangingPunct="1"/>
            <a:endParaRPr lang="en-US" altLang="en-US"/>
          </a:p>
        </p:txBody>
      </p:sp>
    </p:spTree>
    <p:extLst>
      <p:ext uri="{BB962C8B-B14F-4D97-AF65-F5344CB8AC3E}">
        <p14:creationId xmlns:p14="http://schemas.microsoft.com/office/powerpoint/2010/main" val="1595395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nchor="b"/>
          <a:lstStyle>
            <a:lvl1pPr defTabSz="449263">
              <a:defRPr>
                <a:solidFill>
                  <a:schemeClr val="tx1"/>
                </a:solidFill>
                <a:latin typeface="Calibri" panose="020F0502020204030204" pitchFamily="34" charset="0"/>
                <a:cs typeface="Arial" panose="020B0604020202020204" pitchFamily="34" charset="0"/>
              </a:defRPr>
            </a:lvl1pPr>
            <a:lvl2pPr marL="728663" indent="-279400" defTabSz="449263">
              <a:defRPr>
                <a:solidFill>
                  <a:schemeClr val="tx1"/>
                </a:solidFill>
                <a:latin typeface="Calibri" panose="020F0502020204030204" pitchFamily="34" charset="0"/>
                <a:cs typeface="Arial" panose="020B0604020202020204" pitchFamily="34" charset="0"/>
              </a:defRPr>
            </a:lvl2pPr>
            <a:lvl3pPr marL="1122363" indent="-225425" defTabSz="449263">
              <a:defRPr>
                <a:solidFill>
                  <a:schemeClr val="tx1"/>
                </a:solidFill>
                <a:latin typeface="Calibri" panose="020F0502020204030204" pitchFamily="34" charset="0"/>
                <a:cs typeface="Arial" panose="020B0604020202020204" pitchFamily="34" charset="0"/>
              </a:defRPr>
            </a:lvl3pPr>
            <a:lvl4pPr marL="1570038" indent="-223838" defTabSz="449263">
              <a:defRPr>
                <a:solidFill>
                  <a:schemeClr val="tx1"/>
                </a:solidFill>
                <a:latin typeface="Calibri" panose="020F0502020204030204" pitchFamily="34" charset="0"/>
                <a:cs typeface="Arial" panose="020B0604020202020204" pitchFamily="34" charset="0"/>
              </a:defRPr>
            </a:lvl4pPr>
            <a:lvl5pPr marL="2019300" indent="-225425" defTabSz="449263">
              <a:defRPr>
                <a:solidFill>
                  <a:schemeClr val="tx1"/>
                </a:solidFill>
                <a:latin typeface="Calibri" panose="020F0502020204030204" pitchFamily="34" charset="0"/>
                <a:cs typeface="Arial" panose="020B0604020202020204" pitchFamily="34" charset="0"/>
              </a:defRPr>
            </a:lvl5pPr>
            <a:lvl6pPr marL="24765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37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09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8100" indent="-225425" defTabSz="44926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fld id="{47A1530E-F426-4E8E-8419-3D28F2827EE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47107"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7" rIns="91435" bIns="45717" numCol="1" anchor="t" anchorCtr="0" compatLnSpc="1">
            <a:prstTxWarp prst="textNoShape">
              <a:avLst/>
            </a:prstTxWarp>
          </a:bodyPr>
          <a:lstStyle/>
          <a:p>
            <a:pPr defTabSz="457200" eaLnBrk="1" hangingPunct="1"/>
            <a:endParaRPr lang="en-US" altLang="en-US"/>
          </a:p>
        </p:txBody>
      </p:sp>
    </p:spTree>
    <p:extLst>
      <p:ext uri="{BB962C8B-B14F-4D97-AF65-F5344CB8AC3E}">
        <p14:creationId xmlns:p14="http://schemas.microsoft.com/office/powerpoint/2010/main" val="4006520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spcBef>
                <a:spcPct val="30000"/>
              </a:spcBef>
              <a:defRPr sz="1200">
                <a:solidFill>
                  <a:schemeClr val="tx1"/>
                </a:solidFill>
                <a:latin typeface="Calibri" panose="020F0502020204030204" pitchFamily="34" charset="0"/>
              </a:defRPr>
            </a:lvl1pPr>
            <a:lvl2pPr marL="37931725" indent="-37474525" defTabSz="457200" eaLnBrk="0" hangingPunct="0">
              <a:spcBef>
                <a:spcPct val="30000"/>
              </a:spcBef>
              <a:defRPr sz="1200">
                <a:solidFill>
                  <a:schemeClr val="tx1"/>
                </a:solidFill>
                <a:latin typeface="Calibri" panose="020F0502020204030204" pitchFamily="34" charset="0"/>
              </a:defRPr>
            </a:lvl2pPr>
            <a:lvl3pPr marL="1143000" indent="-228600" defTabSz="457200" eaLnBrk="0" hangingPunct="0">
              <a:spcBef>
                <a:spcPct val="30000"/>
              </a:spcBef>
              <a:defRPr sz="1200">
                <a:solidFill>
                  <a:schemeClr val="tx1"/>
                </a:solidFill>
                <a:latin typeface="Calibri" panose="020F0502020204030204" pitchFamily="34" charset="0"/>
              </a:defRPr>
            </a:lvl3pPr>
            <a:lvl4pPr marL="1600200" indent="-228600" defTabSz="457200" eaLnBrk="0" hangingPunct="0">
              <a:spcBef>
                <a:spcPct val="30000"/>
              </a:spcBef>
              <a:defRPr sz="1200">
                <a:solidFill>
                  <a:schemeClr val="tx1"/>
                </a:solidFill>
                <a:latin typeface="Calibri" panose="020F0502020204030204" pitchFamily="34" charset="0"/>
              </a:defRPr>
            </a:lvl4pPr>
            <a:lvl5pPr marL="2057400" indent="-228600" defTabSz="457200" eaLnBrk="0" hangingPunct="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9821C78-755D-4784-A6D9-1F2F4A6C36B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227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0"/>
              </a:spcBef>
            </a:pPr>
            <a:endParaRPr lang="en-US" altLang="en-US"/>
          </a:p>
        </p:txBody>
      </p:sp>
    </p:spTree>
    <p:extLst>
      <p:ext uri="{BB962C8B-B14F-4D97-AF65-F5344CB8AC3E}">
        <p14:creationId xmlns:p14="http://schemas.microsoft.com/office/powerpoint/2010/main" val="1014523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defTabSz="457200" eaLnBrk="0" hangingPunct="0">
              <a:spcBef>
                <a:spcPct val="30000"/>
              </a:spcBef>
              <a:defRPr sz="1200">
                <a:solidFill>
                  <a:schemeClr val="tx1"/>
                </a:solidFill>
                <a:latin typeface="Calibri" panose="020F0502020204030204" pitchFamily="34" charset="0"/>
              </a:defRPr>
            </a:lvl1pPr>
            <a:lvl2pPr marL="735013" indent="-282575" defTabSz="457200" eaLnBrk="0" hangingPunct="0">
              <a:spcBef>
                <a:spcPct val="30000"/>
              </a:spcBef>
              <a:defRPr sz="1200">
                <a:solidFill>
                  <a:schemeClr val="tx1"/>
                </a:solidFill>
                <a:latin typeface="Calibri" panose="020F0502020204030204" pitchFamily="34" charset="0"/>
              </a:defRPr>
            </a:lvl2pPr>
            <a:lvl3pPr marL="1131888" indent="-227013" defTabSz="457200" eaLnBrk="0" hangingPunct="0">
              <a:spcBef>
                <a:spcPct val="30000"/>
              </a:spcBef>
              <a:defRPr sz="1200">
                <a:solidFill>
                  <a:schemeClr val="tx1"/>
                </a:solidFill>
                <a:latin typeface="Calibri" panose="020F0502020204030204" pitchFamily="34" charset="0"/>
              </a:defRPr>
            </a:lvl3pPr>
            <a:lvl4pPr marL="1584325" indent="-227013" defTabSz="457200" eaLnBrk="0" hangingPunct="0">
              <a:spcBef>
                <a:spcPct val="30000"/>
              </a:spcBef>
              <a:defRPr sz="1200">
                <a:solidFill>
                  <a:schemeClr val="tx1"/>
                </a:solidFill>
                <a:latin typeface="Calibri" panose="020F0502020204030204" pitchFamily="34" charset="0"/>
              </a:defRPr>
            </a:lvl4pPr>
            <a:lvl5pPr marL="2036763" indent="-227013" defTabSz="457200" eaLnBrk="0" hangingPunct="0">
              <a:spcBef>
                <a:spcPct val="30000"/>
              </a:spcBef>
              <a:defRPr sz="1200">
                <a:solidFill>
                  <a:schemeClr val="tx1"/>
                </a:solidFill>
                <a:latin typeface="Calibri" panose="020F0502020204030204" pitchFamily="34" charset="0"/>
              </a:defRPr>
            </a:lvl5pPr>
            <a:lvl6pPr marL="249396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5116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0836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6556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E08A7A1-08F0-49F4-8331-F9CA6057C75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2344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5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numCol="1" anchor="t" anchorCtr="0" compatLnSpc="1">
            <a:prstTxWarp prst="textNoShape">
              <a:avLst/>
            </a:prstTxWarp>
          </a:bodyPr>
          <a:lstStyle/>
          <a:p>
            <a:pPr defTabSz="457200" eaLnBrk="1" hangingPunct="1"/>
            <a:endParaRPr lang="fr-CH" altLang="en-US"/>
          </a:p>
        </p:txBody>
      </p:sp>
    </p:spTree>
    <p:extLst>
      <p:ext uri="{BB962C8B-B14F-4D97-AF65-F5344CB8AC3E}">
        <p14:creationId xmlns:p14="http://schemas.microsoft.com/office/powerpoint/2010/main" val="2260749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E0412-FC44-48EB-AC0A-B91BCE0AD31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89430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ko-KR"/>
          </a:p>
        </p:txBody>
      </p:sp>
    </p:spTree>
    <p:extLst>
      <p:ext uri="{BB962C8B-B14F-4D97-AF65-F5344CB8AC3E}">
        <p14:creationId xmlns:p14="http://schemas.microsoft.com/office/powerpoint/2010/main" val="3095627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264381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5013" indent="-282575" defTabSz="912813" eaLnBrk="0" hangingPunct="0">
              <a:defRPr>
                <a:solidFill>
                  <a:schemeClr val="tx1"/>
                </a:solidFill>
                <a:latin typeface="Calibri" panose="020F0502020204030204" pitchFamily="34" charset="0"/>
                <a:cs typeface="Arial" panose="020B0604020202020204" pitchFamily="34" charset="0"/>
              </a:defRPr>
            </a:lvl2pPr>
            <a:lvl3pPr marL="1131888" indent="-225425" defTabSz="912813" eaLnBrk="0" hangingPunct="0">
              <a:defRPr>
                <a:solidFill>
                  <a:schemeClr val="tx1"/>
                </a:solidFill>
                <a:latin typeface="Calibri" panose="020F0502020204030204" pitchFamily="34" charset="0"/>
                <a:cs typeface="Arial" panose="020B0604020202020204" pitchFamily="34" charset="0"/>
              </a:defRPr>
            </a:lvl3pPr>
            <a:lvl4pPr marL="1584325" indent="-225425" defTabSz="912813" eaLnBrk="0" hangingPunct="0">
              <a:defRPr>
                <a:solidFill>
                  <a:schemeClr val="tx1"/>
                </a:solidFill>
                <a:latin typeface="Calibri" panose="020F0502020204030204" pitchFamily="34" charset="0"/>
                <a:cs typeface="Arial" panose="020B0604020202020204" pitchFamily="34" charset="0"/>
              </a:defRPr>
            </a:lvl4pPr>
            <a:lvl5pPr marL="2036763" indent="-225425" defTabSz="912813" eaLnBrk="0" hangingPunct="0">
              <a:defRPr>
                <a:solidFill>
                  <a:schemeClr val="tx1"/>
                </a:solidFill>
                <a:latin typeface="Calibri" panose="020F0502020204030204" pitchFamily="34" charset="0"/>
                <a:cs typeface="Arial" panose="020B0604020202020204" pitchFamily="34" charset="0"/>
              </a:defRPr>
            </a:lvl5pPr>
            <a:lvl6pPr marL="2493963" indent="-225425"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51163" indent="-225425"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08363" indent="-225425"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65563" indent="-225425"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D1F2CDF-ED61-4044-8103-4A29EBC756F1}" type="slidenum">
              <a:rPr lang="en-US" altLang="en-US">
                <a:solidFill>
                  <a:srgbClr val="000000"/>
                </a:solidFill>
                <a:latin typeface="Arial" panose="020B0604020202020204" pitchFamily="34" charset="0"/>
              </a:rPr>
              <a:pPr eaLnBrk="1" hangingPunct="1"/>
              <a:t>52</a:t>
            </a:fld>
            <a:endParaRPr lang="en-US" altLang="en-US">
              <a:solidFill>
                <a:srgbClr val="000000"/>
              </a:solidFill>
              <a:latin typeface="Arial" panose="020B0604020202020204" pitchFamily="34" charset="0"/>
            </a:endParaRPr>
          </a:p>
        </p:txBody>
      </p:sp>
      <p:sp>
        <p:nvSpPr>
          <p:cNvPr id="230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2" tIns="46145" rIns="92292" bIns="46145" anchor="b"/>
          <a:lstStyle>
            <a:lvl1pPr defTabSz="457200" eaLnBrk="0" hangingPunct="0">
              <a:spcBef>
                <a:spcPct val="30000"/>
              </a:spcBef>
              <a:defRPr sz="1200">
                <a:solidFill>
                  <a:schemeClr val="tx1"/>
                </a:solidFill>
                <a:latin typeface="Calibri" panose="020F0502020204030204" pitchFamily="34" charset="0"/>
              </a:defRPr>
            </a:lvl1pPr>
            <a:lvl2pPr marL="742950" indent="-285750" defTabSz="457200" eaLnBrk="0" hangingPunct="0">
              <a:spcBef>
                <a:spcPct val="30000"/>
              </a:spcBef>
              <a:defRPr sz="1200">
                <a:solidFill>
                  <a:schemeClr val="tx1"/>
                </a:solidFill>
                <a:latin typeface="Calibri" panose="020F0502020204030204" pitchFamily="34" charset="0"/>
              </a:defRPr>
            </a:lvl2pPr>
            <a:lvl3pPr marL="1143000" indent="-228600" defTabSz="457200" eaLnBrk="0" hangingPunct="0">
              <a:spcBef>
                <a:spcPct val="30000"/>
              </a:spcBef>
              <a:defRPr sz="1200">
                <a:solidFill>
                  <a:schemeClr val="tx1"/>
                </a:solidFill>
                <a:latin typeface="Calibri" panose="020F0502020204030204" pitchFamily="34" charset="0"/>
              </a:defRPr>
            </a:lvl3pPr>
            <a:lvl4pPr marL="1600200" indent="-228600" defTabSz="457200" eaLnBrk="0" hangingPunct="0">
              <a:spcBef>
                <a:spcPct val="30000"/>
              </a:spcBef>
              <a:defRPr sz="1200">
                <a:solidFill>
                  <a:schemeClr val="tx1"/>
                </a:solidFill>
                <a:latin typeface="Calibri" panose="020F0502020204030204" pitchFamily="34" charset="0"/>
              </a:defRPr>
            </a:lvl4pPr>
            <a:lvl5pPr marL="2057400" indent="-228600" defTabSz="457200" eaLnBrk="0" hangingPunct="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92E9247-94E1-4D16-995E-47A90CC83AA0}"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2314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292" tIns="46145" rIns="92292" bIns="46145" numCol="1" anchor="t" anchorCtr="0" compatLnSpc="1">
            <a:prstTxWarp prst="textNoShape">
              <a:avLst/>
            </a:prstTxWarp>
          </a:bodyPr>
          <a:lstStyle/>
          <a:p>
            <a:pPr defTabSz="452438"/>
            <a:endParaRPr lang="en-US" altLang="en-US"/>
          </a:p>
        </p:txBody>
      </p:sp>
    </p:spTree>
    <p:extLst>
      <p:ext uri="{BB962C8B-B14F-4D97-AF65-F5344CB8AC3E}">
        <p14:creationId xmlns:p14="http://schemas.microsoft.com/office/powerpoint/2010/main" val="4042744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spcBef>
                <a:spcPct val="30000"/>
              </a:spcBef>
              <a:defRPr sz="1200">
                <a:solidFill>
                  <a:schemeClr val="tx1"/>
                </a:solidFill>
                <a:latin typeface="Calibri" panose="020F0502020204030204" pitchFamily="34" charset="0"/>
              </a:defRPr>
            </a:lvl1pPr>
            <a:lvl2pPr marL="37931725" indent="-37474525" defTabSz="457200" eaLnBrk="0" hangingPunct="0">
              <a:spcBef>
                <a:spcPct val="30000"/>
              </a:spcBef>
              <a:defRPr sz="1200">
                <a:solidFill>
                  <a:schemeClr val="tx1"/>
                </a:solidFill>
                <a:latin typeface="Calibri" panose="020F0502020204030204" pitchFamily="34" charset="0"/>
              </a:defRPr>
            </a:lvl2pPr>
            <a:lvl3pPr marL="1143000" indent="-228600" defTabSz="457200" eaLnBrk="0" hangingPunct="0">
              <a:spcBef>
                <a:spcPct val="30000"/>
              </a:spcBef>
              <a:defRPr sz="1200">
                <a:solidFill>
                  <a:schemeClr val="tx1"/>
                </a:solidFill>
                <a:latin typeface="Calibri" panose="020F0502020204030204" pitchFamily="34" charset="0"/>
              </a:defRPr>
            </a:lvl3pPr>
            <a:lvl4pPr marL="1600200" indent="-228600" defTabSz="457200" eaLnBrk="0" hangingPunct="0">
              <a:spcBef>
                <a:spcPct val="30000"/>
              </a:spcBef>
              <a:defRPr sz="1200">
                <a:solidFill>
                  <a:schemeClr val="tx1"/>
                </a:solidFill>
                <a:latin typeface="Calibri" panose="020F0502020204030204" pitchFamily="34" charset="0"/>
              </a:defRPr>
            </a:lvl4pPr>
            <a:lvl5pPr marL="2057400" indent="-228600" defTabSz="457200" eaLnBrk="0" hangingPunct="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9821C78-755D-4784-A6D9-1F2F4A6C36B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227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0"/>
              </a:spcBef>
            </a:pPr>
            <a:endParaRPr lang="en-US" altLang="en-US"/>
          </a:p>
        </p:txBody>
      </p:sp>
    </p:spTree>
    <p:extLst>
      <p:ext uri="{BB962C8B-B14F-4D97-AF65-F5344CB8AC3E}">
        <p14:creationId xmlns:p14="http://schemas.microsoft.com/office/powerpoint/2010/main" val="4109050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927475" y="87582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93" tIns="46546" rIns="93093" bIns="46546" anchor="b"/>
          <a:lstStyle>
            <a:lvl1pPr defTabSz="455613">
              <a:spcBef>
                <a:spcPct val="30000"/>
              </a:spcBef>
              <a:defRPr sz="1200">
                <a:solidFill>
                  <a:schemeClr val="tx1"/>
                </a:solidFill>
                <a:latin typeface="Calibri" panose="020F0502020204030204" pitchFamily="34" charset="0"/>
              </a:defRPr>
            </a:lvl1pPr>
            <a:lvl2pPr marL="742950" indent="-285750" defTabSz="455613">
              <a:spcBef>
                <a:spcPct val="30000"/>
              </a:spcBef>
              <a:defRPr sz="1200">
                <a:solidFill>
                  <a:schemeClr val="tx1"/>
                </a:solidFill>
                <a:latin typeface="Calibri" panose="020F0502020204030204" pitchFamily="34" charset="0"/>
              </a:defRPr>
            </a:lvl2pPr>
            <a:lvl3pPr marL="1143000" indent="-228600" defTabSz="455613">
              <a:spcBef>
                <a:spcPct val="30000"/>
              </a:spcBef>
              <a:defRPr sz="1200">
                <a:solidFill>
                  <a:schemeClr val="tx1"/>
                </a:solidFill>
                <a:latin typeface="Calibri" panose="020F0502020204030204" pitchFamily="34" charset="0"/>
              </a:defRPr>
            </a:lvl3pPr>
            <a:lvl4pPr marL="1600200" indent="-228600" defTabSz="455613">
              <a:spcBef>
                <a:spcPct val="30000"/>
              </a:spcBef>
              <a:defRPr sz="1200">
                <a:solidFill>
                  <a:schemeClr val="tx1"/>
                </a:solidFill>
                <a:latin typeface="Calibri" panose="020F0502020204030204" pitchFamily="34" charset="0"/>
              </a:defRPr>
            </a:lvl4pPr>
            <a:lvl5pPr marL="2057400" indent="-228600" defTabSz="455613">
              <a:spcBef>
                <a:spcPct val="30000"/>
              </a:spcBef>
              <a:defRPr sz="1200">
                <a:solidFill>
                  <a:schemeClr val="tx1"/>
                </a:solidFill>
                <a:latin typeface="Calibri" panose="020F0502020204030204" pitchFamily="34" charset="0"/>
              </a:defRPr>
            </a:lvl5pPr>
            <a:lvl6pPr marL="2514600" indent="-228600" defTabSz="4556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56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56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561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1BB0955-EA77-48AF-B77B-44C3003F681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2438">
              <a:spcBef>
                <a:spcPct val="30000"/>
              </a:spcBef>
              <a:defRPr sz="1200">
                <a:solidFill>
                  <a:schemeClr val="tx1"/>
                </a:solidFill>
                <a:latin typeface="Calibri" panose="020F0502020204030204" pitchFamily="34" charset="0"/>
              </a:defRPr>
            </a:lvl1pPr>
            <a:lvl2pPr marL="735013" indent="-280988" defTabSz="452438">
              <a:spcBef>
                <a:spcPct val="30000"/>
              </a:spcBef>
              <a:defRPr sz="1200">
                <a:solidFill>
                  <a:schemeClr val="tx1"/>
                </a:solidFill>
                <a:latin typeface="Calibri" panose="020F0502020204030204" pitchFamily="34" charset="0"/>
              </a:defRPr>
            </a:lvl2pPr>
            <a:lvl3pPr marL="1131888" indent="-225425" defTabSz="452438">
              <a:spcBef>
                <a:spcPct val="30000"/>
              </a:spcBef>
              <a:defRPr sz="1200">
                <a:solidFill>
                  <a:schemeClr val="tx1"/>
                </a:solidFill>
                <a:latin typeface="Calibri" panose="020F0502020204030204" pitchFamily="34" charset="0"/>
              </a:defRPr>
            </a:lvl3pPr>
            <a:lvl4pPr marL="1584325" indent="-223838" defTabSz="452438">
              <a:spcBef>
                <a:spcPct val="30000"/>
              </a:spcBef>
              <a:defRPr sz="1200">
                <a:solidFill>
                  <a:schemeClr val="tx1"/>
                </a:solidFill>
                <a:latin typeface="Calibri" panose="020F0502020204030204" pitchFamily="34" charset="0"/>
              </a:defRPr>
            </a:lvl4pPr>
            <a:lvl5pPr marL="2036763" indent="-225425" defTabSz="452438">
              <a:spcBef>
                <a:spcPct val="30000"/>
              </a:spcBef>
              <a:defRPr sz="1200">
                <a:solidFill>
                  <a:schemeClr val="tx1"/>
                </a:solidFill>
                <a:latin typeface="Calibri" panose="020F0502020204030204" pitchFamily="34" charset="0"/>
              </a:defRPr>
            </a:lvl5pPr>
            <a:lvl6pPr marL="2493963" indent="-225425" defTabSz="452438" eaLnBrk="0" fontAlgn="base" hangingPunct="0">
              <a:spcBef>
                <a:spcPct val="30000"/>
              </a:spcBef>
              <a:spcAft>
                <a:spcPct val="0"/>
              </a:spcAft>
              <a:defRPr sz="1200">
                <a:solidFill>
                  <a:schemeClr val="tx1"/>
                </a:solidFill>
                <a:latin typeface="Calibri" panose="020F0502020204030204" pitchFamily="34" charset="0"/>
              </a:defRPr>
            </a:lvl6pPr>
            <a:lvl7pPr marL="2951163" indent="-225425" defTabSz="452438" eaLnBrk="0" fontAlgn="base" hangingPunct="0">
              <a:spcBef>
                <a:spcPct val="30000"/>
              </a:spcBef>
              <a:spcAft>
                <a:spcPct val="0"/>
              </a:spcAft>
              <a:defRPr sz="1200">
                <a:solidFill>
                  <a:schemeClr val="tx1"/>
                </a:solidFill>
                <a:latin typeface="Calibri" panose="020F0502020204030204" pitchFamily="34" charset="0"/>
              </a:defRPr>
            </a:lvl7pPr>
            <a:lvl8pPr marL="3408363" indent="-225425" defTabSz="452438" eaLnBrk="0" fontAlgn="base" hangingPunct="0">
              <a:spcBef>
                <a:spcPct val="30000"/>
              </a:spcBef>
              <a:spcAft>
                <a:spcPct val="0"/>
              </a:spcAft>
              <a:defRPr sz="1200">
                <a:solidFill>
                  <a:schemeClr val="tx1"/>
                </a:solidFill>
                <a:latin typeface="Calibri" panose="020F0502020204030204" pitchFamily="34" charset="0"/>
              </a:defRPr>
            </a:lvl8pPr>
            <a:lvl9pPr marL="3865563" indent="-225425" defTabSz="45243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2438" rtl="0" eaLnBrk="1" fontAlgn="base" latinLnBrk="0" hangingPunct="1">
              <a:lnSpc>
                <a:spcPct val="100000"/>
              </a:lnSpc>
              <a:spcBef>
                <a:spcPct val="0"/>
              </a:spcBef>
              <a:spcAft>
                <a:spcPct val="0"/>
              </a:spcAft>
              <a:buClrTx/>
              <a:buSzTx/>
              <a:buFontTx/>
              <a:buNone/>
              <a:tabLst/>
              <a:defRPr/>
            </a:pPr>
            <a:fld id="{9AAE4E7D-A0BF-4401-8E29-348DA39AC02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52438"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927475" y="87582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93" tIns="46546" rIns="93093" bIns="46546" anchor="b"/>
          <a:lstStyle>
            <a:lvl1pPr defTabSz="455613">
              <a:spcBef>
                <a:spcPct val="30000"/>
              </a:spcBef>
              <a:defRPr sz="1200">
                <a:solidFill>
                  <a:schemeClr val="tx1"/>
                </a:solidFill>
                <a:latin typeface="Calibri" panose="020F0502020204030204" pitchFamily="34" charset="0"/>
              </a:defRPr>
            </a:lvl1pPr>
            <a:lvl2pPr marL="742950" indent="-285750" defTabSz="455613">
              <a:spcBef>
                <a:spcPct val="30000"/>
              </a:spcBef>
              <a:defRPr sz="1200">
                <a:solidFill>
                  <a:schemeClr val="tx1"/>
                </a:solidFill>
                <a:latin typeface="Calibri" panose="020F0502020204030204" pitchFamily="34" charset="0"/>
              </a:defRPr>
            </a:lvl2pPr>
            <a:lvl3pPr marL="1143000" indent="-228600" defTabSz="455613">
              <a:spcBef>
                <a:spcPct val="30000"/>
              </a:spcBef>
              <a:defRPr sz="1200">
                <a:solidFill>
                  <a:schemeClr val="tx1"/>
                </a:solidFill>
                <a:latin typeface="Calibri" panose="020F0502020204030204" pitchFamily="34" charset="0"/>
              </a:defRPr>
            </a:lvl3pPr>
            <a:lvl4pPr marL="1600200" indent="-228600" defTabSz="455613">
              <a:spcBef>
                <a:spcPct val="30000"/>
              </a:spcBef>
              <a:defRPr sz="1200">
                <a:solidFill>
                  <a:schemeClr val="tx1"/>
                </a:solidFill>
                <a:latin typeface="Calibri" panose="020F0502020204030204" pitchFamily="34" charset="0"/>
              </a:defRPr>
            </a:lvl4pPr>
            <a:lvl5pPr marL="2057400" indent="-228600" defTabSz="455613">
              <a:spcBef>
                <a:spcPct val="30000"/>
              </a:spcBef>
              <a:defRPr sz="1200">
                <a:solidFill>
                  <a:schemeClr val="tx1"/>
                </a:solidFill>
                <a:latin typeface="Calibri" panose="020F0502020204030204" pitchFamily="34" charset="0"/>
              </a:defRPr>
            </a:lvl5pPr>
            <a:lvl6pPr marL="2514600" indent="-228600" defTabSz="4556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56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56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561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B7C35101-53FE-4EDA-BC73-75B38B00308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207842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927475" y="87582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93" tIns="46546" rIns="93093" bIns="46546" anchor="b"/>
          <a:lstStyle>
            <a:lvl1pPr defTabSz="455613">
              <a:spcBef>
                <a:spcPct val="30000"/>
              </a:spcBef>
              <a:defRPr sz="1200">
                <a:solidFill>
                  <a:schemeClr val="tx1"/>
                </a:solidFill>
                <a:latin typeface="Calibri" panose="020F0502020204030204" pitchFamily="34" charset="0"/>
              </a:defRPr>
            </a:lvl1pPr>
            <a:lvl2pPr marL="742950" indent="-285750" defTabSz="455613">
              <a:spcBef>
                <a:spcPct val="30000"/>
              </a:spcBef>
              <a:defRPr sz="1200">
                <a:solidFill>
                  <a:schemeClr val="tx1"/>
                </a:solidFill>
                <a:latin typeface="Calibri" panose="020F0502020204030204" pitchFamily="34" charset="0"/>
              </a:defRPr>
            </a:lvl2pPr>
            <a:lvl3pPr marL="1143000" indent="-228600" defTabSz="455613">
              <a:spcBef>
                <a:spcPct val="30000"/>
              </a:spcBef>
              <a:defRPr sz="1200">
                <a:solidFill>
                  <a:schemeClr val="tx1"/>
                </a:solidFill>
                <a:latin typeface="Calibri" panose="020F0502020204030204" pitchFamily="34" charset="0"/>
              </a:defRPr>
            </a:lvl3pPr>
            <a:lvl4pPr marL="1600200" indent="-228600" defTabSz="455613">
              <a:spcBef>
                <a:spcPct val="30000"/>
              </a:spcBef>
              <a:defRPr sz="1200">
                <a:solidFill>
                  <a:schemeClr val="tx1"/>
                </a:solidFill>
                <a:latin typeface="Calibri" panose="020F0502020204030204" pitchFamily="34" charset="0"/>
              </a:defRPr>
            </a:lvl4pPr>
            <a:lvl5pPr marL="2057400" indent="-228600" defTabSz="455613">
              <a:spcBef>
                <a:spcPct val="30000"/>
              </a:spcBef>
              <a:defRPr sz="1200">
                <a:solidFill>
                  <a:schemeClr val="tx1"/>
                </a:solidFill>
                <a:latin typeface="Calibri" panose="020F0502020204030204" pitchFamily="34" charset="0"/>
              </a:defRPr>
            </a:lvl5pPr>
            <a:lvl6pPr marL="2514600" indent="-228600" defTabSz="4556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56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56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561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8EF2C947-C5CD-467A-8047-D46CA07A7B0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5013" indent="-282575" defTabSz="912813" eaLnBrk="0" hangingPunct="0">
              <a:defRPr>
                <a:solidFill>
                  <a:schemeClr val="tx1"/>
                </a:solidFill>
                <a:latin typeface="Calibri" panose="020F0502020204030204" pitchFamily="34" charset="0"/>
                <a:cs typeface="Arial" panose="020B0604020202020204" pitchFamily="34" charset="0"/>
              </a:defRPr>
            </a:lvl2pPr>
            <a:lvl3pPr marL="1131888" indent="-225425" defTabSz="912813" eaLnBrk="0" hangingPunct="0">
              <a:defRPr>
                <a:solidFill>
                  <a:schemeClr val="tx1"/>
                </a:solidFill>
                <a:latin typeface="Calibri" panose="020F0502020204030204" pitchFamily="34" charset="0"/>
                <a:cs typeface="Arial" panose="020B0604020202020204" pitchFamily="34" charset="0"/>
              </a:defRPr>
            </a:lvl3pPr>
            <a:lvl4pPr marL="1584325" indent="-225425" defTabSz="912813" eaLnBrk="0" hangingPunct="0">
              <a:defRPr>
                <a:solidFill>
                  <a:schemeClr val="tx1"/>
                </a:solidFill>
                <a:latin typeface="Calibri" panose="020F0502020204030204" pitchFamily="34" charset="0"/>
                <a:cs typeface="Arial" panose="020B0604020202020204" pitchFamily="34" charset="0"/>
              </a:defRPr>
            </a:lvl4pPr>
            <a:lvl5pPr marL="2036763" indent="-225425" defTabSz="912813" eaLnBrk="0" hangingPunct="0">
              <a:defRPr>
                <a:solidFill>
                  <a:schemeClr val="tx1"/>
                </a:solidFill>
                <a:latin typeface="Calibri" panose="020F0502020204030204" pitchFamily="34" charset="0"/>
                <a:cs typeface="Arial" panose="020B0604020202020204" pitchFamily="34" charset="0"/>
              </a:defRPr>
            </a:lvl5pPr>
            <a:lvl6pPr marL="2493963" indent="-225425"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51163" indent="-225425"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08363" indent="-225425"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65563" indent="-225425"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ED1F2CDF-ED61-4044-8103-4A29EBC756F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0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791664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E5270F3-28BD-4E01-A6CD-AEA470651A40}" type="datetimeFigureOut">
              <a:rPr lang="en-US"/>
              <a:pPr>
                <a:defRPr/>
              </a:pPr>
              <a:t>4/20/2021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9DD7FCD-845F-41C0-A695-EAE2A349AE36}" type="slidenum">
              <a:rPr lang="en-US" altLang="en-US"/>
              <a:pPr/>
              <a:t>‹#›</a:t>
            </a:fld>
            <a:endParaRPr lang="en-US" altLang="en-US"/>
          </a:p>
        </p:txBody>
      </p:sp>
    </p:spTree>
    <p:extLst>
      <p:ext uri="{BB962C8B-B14F-4D97-AF65-F5344CB8AC3E}">
        <p14:creationId xmlns:p14="http://schemas.microsoft.com/office/powerpoint/2010/main" val="550801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3727845-EFD5-464B-9698-ED3FBB08317D}" type="datetimeFigureOut">
              <a:rPr lang="en-US"/>
              <a:pPr>
                <a:defRPr/>
              </a:pPr>
              <a:t>4/20/2021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8703845-DCB6-4814-9DA1-A8B055933829}" type="slidenum">
              <a:rPr lang="en-US" altLang="en-US"/>
              <a:pPr/>
              <a:t>‹#›</a:t>
            </a:fld>
            <a:endParaRPr lang="en-US" altLang="en-US"/>
          </a:p>
        </p:txBody>
      </p:sp>
    </p:spTree>
    <p:extLst>
      <p:ext uri="{BB962C8B-B14F-4D97-AF65-F5344CB8AC3E}">
        <p14:creationId xmlns:p14="http://schemas.microsoft.com/office/powerpoint/2010/main" val="13569949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b="1">
                <a:latin typeface="Calibri" pitchFamily="34" charset="0"/>
                <a:cs typeface="Arial" charset="0"/>
              </a:defRPr>
            </a:lvl1pPr>
          </a:lstStyle>
          <a:p>
            <a:pPr>
              <a:defRPr/>
            </a:pPr>
            <a:endParaRPr lang="ko-KR" altLang="ko-KR"/>
          </a:p>
        </p:txBody>
      </p:sp>
      <p:sp>
        <p:nvSpPr>
          <p:cNvPr id="5" name="Footer Placeholder 4"/>
          <p:cNvSpPr>
            <a:spLocks noGrp="1"/>
          </p:cNvSpPr>
          <p:nvPr>
            <p:ph type="ftr" sz="quarter" idx="11"/>
          </p:nvPr>
        </p:nvSpPr>
        <p:spPr/>
        <p:txBody>
          <a:bodyPr/>
          <a:lstStyle>
            <a:lvl1pPr defTabSz="914400">
              <a:defRPr b="1">
                <a:latin typeface="Calibri" pitchFamily="34" charset="0"/>
                <a:cs typeface="Arial" charset="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b="1">
                <a:latin typeface="Calibri" panose="020F0502020204030204" pitchFamily="34" charset="0"/>
              </a:defRPr>
            </a:lvl1pPr>
          </a:lstStyle>
          <a:p>
            <a:fld id="{0C248047-B7B8-4CEA-9A2A-F474EC86689D}" type="slidenum">
              <a:rPr lang="en-US" altLang="ko-KR"/>
              <a:pPr/>
              <a:t>‹#›</a:t>
            </a:fld>
            <a:endParaRPr lang="en-US" altLang="ko-KR"/>
          </a:p>
        </p:txBody>
      </p:sp>
    </p:spTree>
    <p:extLst>
      <p:ext uri="{BB962C8B-B14F-4D97-AF65-F5344CB8AC3E}">
        <p14:creationId xmlns:p14="http://schemas.microsoft.com/office/powerpoint/2010/main" val="18201668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b="1">
                <a:latin typeface="Calibri" pitchFamily="34" charset="0"/>
                <a:cs typeface="Arial" charset="0"/>
              </a:defRPr>
            </a:lvl1pPr>
          </a:lstStyle>
          <a:p>
            <a:pPr>
              <a:defRPr/>
            </a:pPr>
            <a:endParaRPr lang="ko-KR" altLang="ko-KR"/>
          </a:p>
        </p:txBody>
      </p:sp>
      <p:sp>
        <p:nvSpPr>
          <p:cNvPr id="5" name="Footer Placeholder 4"/>
          <p:cNvSpPr>
            <a:spLocks noGrp="1"/>
          </p:cNvSpPr>
          <p:nvPr>
            <p:ph type="ftr" sz="quarter" idx="11"/>
          </p:nvPr>
        </p:nvSpPr>
        <p:spPr/>
        <p:txBody>
          <a:bodyPr/>
          <a:lstStyle>
            <a:lvl1pPr defTabSz="914400">
              <a:defRPr b="1">
                <a:latin typeface="Calibri" pitchFamily="34" charset="0"/>
                <a:cs typeface="Arial" charset="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b="1">
                <a:latin typeface="Calibri" panose="020F0502020204030204" pitchFamily="34" charset="0"/>
              </a:defRPr>
            </a:lvl1pPr>
          </a:lstStyle>
          <a:p>
            <a:fld id="{C720BDFC-3135-478F-9343-5BB22E209635}" type="slidenum">
              <a:rPr lang="en-US" altLang="ko-KR"/>
              <a:pPr/>
              <a:t>‹#›</a:t>
            </a:fld>
            <a:endParaRPr lang="en-US" altLang="ko-KR"/>
          </a:p>
        </p:txBody>
      </p:sp>
    </p:spTree>
    <p:extLst>
      <p:ext uri="{BB962C8B-B14F-4D97-AF65-F5344CB8AC3E}">
        <p14:creationId xmlns:p14="http://schemas.microsoft.com/office/powerpoint/2010/main" val="19577340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defTabSz="914400">
              <a:defRPr b="1">
                <a:latin typeface="Calibri" pitchFamily="34" charset="0"/>
                <a:cs typeface="Arial" charset="0"/>
              </a:defRPr>
            </a:lvl1pPr>
          </a:lstStyle>
          <a:p>
            <a:pPr>
              <a:defRPr/>
            </a:pPr>
            <a:endParaRPr lang="ko-KR" altLang="ko-KR"/>
          </a:p>
        </p:txBody>
      </p:sp>
      <p:sp>
        <p:nvSpPr>
          <p:cNvPr id="4" name="Footer Placeholder 3"/>
          <p:cNvSpPr>
            <a:spLocks noGrp="1"/>
          </p:cNvSpPr>
          <p:nvPr>
            <p:ph type="ftr" sz="quarter" idx="11"/>
          </p:nvPr>
        </p:nvSpPr>
        <p:spPr/>
        <p:txBody>
          <a:bodyPr/>
          <a:lstStyle>
            <a:lvl1pPr defTabSz="914400">
              <a:defRPr b="1">
                <a:latin typeface="Calibri" pitchFamily="34" charset="0"/>
                <a:cs typeface="Arial" charset="0"/>
              </a:defRPr>
            </a:lvl1pPr>
          </a:lstStyle>
          <a:p>
            <a:pPr>
              <a:defRPr/>
            </a:pPr>
            <a:endParaRPr lang="ko-KR" altLang="ko-KR"/>
          </a:p>
        </p:txBody>
      </p:sp>
      <p:sp>
        <p:nvSpPr>
          <p:cNvPr id="5" name="Slide Number Placeholder 4"/>
          <p:cNvSpPr>
            <a:spLocks noGrp="1"/>
          </p:cNvSpPr>
          <p:nvPr>
            <p:ph type="sldNum" sz="quarter" idx="12"/>
          </p:nvPr>
        </p:nvSpPr>
        <p:spPr/>
        <p:txBody>
          <a:bodyPr/>
          <a:lstStyle>
            <a:lvl1pPr defTabSz="914400">
              <a:defRPr b="1">
                <a:latin typeface="Calibri" panose="020F0502020204030204" pitchFamily="34" charset="0"/>
              </a:defRPr>
            </a:lvl1pPr>
          </a:lstStyle>
          <a:p>
            <a:fld id="{51AFAF25-3636-4359-AA11-45D02E68CC62}" type="slidenum">
              <a:rPr lang="en-US" altLang="ko-KR"/>
              <a:pPr/>
              <a:t>‹#›</a:t>
            </a:fld>
            <a:endParaRPr lang="en-US" altLang="ko-KR"/>
          </a:p>
        </p:txBody>
      </p:sp>
    </p:spTree>
    <p:extLst>
      <p:ext uri="{BB962C8B-B14F-4D97-AF65-F5344CB8AC3E}">
        <p14:creationId xmlns:p14="http://schemas.microsoft.com/office/powerpoint/2010/main" val="12993964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57200">
              <a:defRPr b="1">
                <a:ea typeface="ＭＳ Ｐゴシック" pitchFamily="34" charset="-128"/>
              </a:defRPr>
            </a:lvl1pPr>
          </a:lstStyle>
          <a:p>
            <a:pPr>
              <a:defRPr/>
            </a:pPr>
            <a:fld id="{47EB646B-C51A-44C7-80B3-315DF9BBFC3C}" type="datetimeFigureOut">
              <a:rPr lang="en-US"/>
              <a:pPr>
                <a:defRPr/>
              </a:pPr>
              <a:t>4/20/2021</a:t>
            </a:fld>
            <a:endParaRPr lang="en-US"/>
          </a:p>
        </p:txBody>
      </p:sp>
      <p:sp>
        <p:nvSpPr>
          <p:cNvPr id="5" name="Footer Placeholder 4"/>
          <p:cNvSpPr>
            <a:spLocks noGrp="1"/>
          </p:cNvSpPr>
          <p:nvPr>
            <p:ph type="ftr" sz="quarter" idx="11"/>
          </p:nvPr>
        </p:nvSpPr>
        <p:spPr/>
        <p:txBody>
          <a:bodyPr/>
          <a:lstStyle>
            <a:lvl1pPr defTabSz="457200">
              <a:defRPr b="1">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b="1">
                <a:ea typeface="ＭＳ Ｐゴシック" panose="020B0600070205080204" pitchFamily="34" charset="-128"/>
              </a:defRPr>
            </a:lvl1pPr>
          </a:lstStyle>
          <a:p>
            <a:fld id="{35A5B155-8347-4C4A-B295-4ABBCE84A75B}" type="slidenum">
              <a:rPr lang="en-US" altLang="en-US"/>
              <a:pPr/>
              <a:t>‹#›</a:t>
            </a:fld>
            <a:endParaRPr lang="en-US" altLang="en-US"/>
          </a:p>
        </p:txBody>
      </p:sp>
    </p:spTree>
    <p:extLst>
      <p:ext uri="{BB962C8B-B14F-4D97-AF65-F5344CB8AC3E}">
        <p14:creationId xmlns:p14="http://schemas.microsoft.com/office/powerpoint/2010/main" val="13992951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b="1">
                <a:ea typeface="ＭＳ Ｐゴシック" pitchFamily="34" charset="-128"/>
              </a:defRPr>
            </a:lvl1pPr>
          </a:lstStyle>
          <a:p>
            <a:pPr>
              <a:defRPr/>
            </a:pPr>
            <a:fld id="{97419A34-A1D8-47C2-A1E0-2B1757FDC17E}" type="datetimeFigureOut">
              <a:rPr lang="en-US"/>
              <a:pPr>
                <a:defRPr/>
              </a:pPr>
              <a:t>4/20/2021</a:t>
            </a:fld>
            <a:endParaRPr lang="en-US"/>
          </a:p>
        </p:txBody>
      </p:sp>
      <p:sp>
        <p:nvSpPr>
          <p:cNvPr id="5" name="Footer Placeholder 4"/>
          <p:cNvSpPr>
            <a:spLocks noGrp="1"/>
          </p:cNvSpPr>
          <p:nvPr>
            <p:ph type="ftr" sz="quarter" idx="11"/>
          </p:nvPr>
        </p:nvSpPr>
        <p:spPr/>
        <p:txBody>
          <a:bodyPr/>
          <a:lstStyle>
            <a:lvl1pPr defTabSz="457200">
              <a:defRPr b="1">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b="1">
                <a:ea typeface="ＭＳ Ｐゴシック" panose="020B0600070205080204" pitchFamily="34" charset="-128"/>
              </a:defRPr>
            </a:lvl1pPr>
          </a:lstStyle>
          <a:p>
            <a:fld id="{85237A3E-0AE0-4B4C-A239-F7A2AF2E8FBB}" type="slidenum">
              <a:rPr lang="en-US" altLang="en-US"/>
              <a:pPr/>
              <a:t>‹#›</a:t>
            </a:fld>
            <a:endParaRPr lang="en-US" altLang="en-US"/>
          </a:p>
        </p:txBody>
      </p:sp>
    </p:spTree>
    <p:extLst>
      <p:ext uri="{BB962C8B-B14F-4D97-AF65-F5344CB8AC3E}">
        <p14:creationId xmlns:p14="http://schemas.microsoft.com/office/powerpoint/2010/main" val="13372471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200">
              <a:defRPr b="1">
                <a:ea typeface="ＭＳ Ｐゴシック" pitchFamily="34" charset="-128"/>
              </a:defRPr>
            </a:lvl1pPr>
          </a:lstStyle>
          <a:p>
            <a:pPr>
              <a:defRPr/>
            </a:pPr>
            <a:fld id="{4D3AF52F-1B13-4C46-9DAE-DC18DE8296BB}" type="datetimeFigureOut">
              <a:rPr lang="en-US"/>
              <a:pPr>
                <a:defRPr/>
              </a:pPr>
              <a:t>4/20/2021</a:t>
            </a:fld>
            <a:endParaRPr lang="en-US"/>
          </a:p>
        </p:txBody>
      </p:sp>
      <p:sp>
        <p:nvSpPr>
          <p:cNvPr id="5" name="Footer Placeholder 4"/>
          <p:cNvSpPr>
            <a:spLocks noGrp="1"/>
          </p:cNvSpPr>
          <p:nvPr>
            <p:ph type="ftr" sz="quarter" idx="11"/>
          </p:nvPr>
        </p:nvSpPr>
        <p:spPr/>
        <p:txBody>
          <a:bodyPr/>
          <a:lstStyle>
            <a:lvl1pPr defTabSz="457200">
              <a:defRPr b="1">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b="1">
                <a:ea typeface="ＭＳ Ｐゴシック" panose="020B0600070205080204" pitchFamily="34" charset="-128"/>
              </a:defRPr>
            </a:lvl1pPr>
          </a:lstStyle>
          <a:p>
            <a:fld id="{BB41B9CB-6401-44F1-9694-BC26BD212573}" type="slidenum">
              <a:rPr lang="en-US" altLang="en-US"/>
              <a:pPr/>
              <a:t>‹#›</a:t>
            </a:fld>
            <a:endParaRPr lang="en-US" altLang="en-US"/>
          </a:p>
        </p:txBody>
      </p:sp>
    </p:spTree>
    <p:extLst>
      <p:ext uri="{BB962C8B-B14F-4D97-AF65-F5344CB8AC3E}">
        <p14:creationId xmlns:p14="http://schemas.microsoft.com/office/powerpoint/2010/main" val="23538556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457200">
              <a:defRPr b="1">
                <a:ea typeface="ＭＳ Ｐゴシック" pitchFamily="34" charset="-128"/>
              </a:defRPr>
            </a:lvl1pPr>
          </a:lstStyle>
          <a:p>
            <a:pPr>
              <a:defRPr/>
            </a:pPr>
            <a:fld id="{FC216684-2927-49B8-AFE2-1BF2EFDD092F}" type="datetimeFigureOut">
              <a:rPr lang="en-US"/>
              <a:pPr>
                <a:defRPr/>
              </a:pPr>
              <a:t>4/20/2021</a:t>
            </a:fld>
            <a:endParaRPr lang="en-US"/>
          </a:p>
        </p:txBody>
      </p:sp>
      <p:sp>
        <p:nvSpPr>
          <p:cNvPr id="6" name="Footer Placeholder 4"/>
          <p:cNvSpPr>
            <a:spLocks noGrp="1"/>
          </p:cNvSpPr>
          <p:nvPr>
            <p:ph type="ftr" sz="quarter" idx="11"/>
          </p:nvPr>
        </p:nvSpPr>
        <p:spPr/>
        <p:txBody>
          <a:bodyPr/>
          <a:lstStyle>
            <a:lvl1pPr defTabSz="457200">
              <a:defRPr b="1">
                <a:ea typeface="ＭＳ Ｐゴシック"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b="1">
                <a:ea typeface="ＭＳ Ｐゴシック" panose="020B0600070205080204" pitchFamily="34" charset="-128"/>
              </a:defRPr>
            </a:lvl1pPr>
          </a:lstStyle>
          <a:p>
            <a:fld id="{0166F7F9-D5EB-4565-A337-42DFEE0DCD76}" type="slidenum">
              <a:rPr lang="en-US" altLang="en-US"/>
              <a:pPr/>
              <a:t>‹#›</a:t>
            </a:fld>
            <a:endParaRPr lang="en-US" altLang="en-US"/>
          </a:p>
        </p:txBody>
      </p:sp>
    </p:spTree>
    <p:extLst>
      <p:ext uri="{BB962C8B-B14F-4D97-AF65-F5344CB8AC3E}">
        <p14:creationId xmlns:p14="http://schemas.microsoft.com/office/powerpoint/2010/main" val="2596703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457200">
              <a:defRPr b="1">
                <a:ea typeface="ＭＳ Ｐゴシック" pitchFamily="34" charset="-128"/>
              </a:defRPr>
            </a:lvl1pPr>
          </a:lstStyle>
          <a:p>
            <a:pPr>
              <a:defRPr/>
            </a:pPr>
            <a:fld id="{E4D46005-706E-4A49-A1B2-8F21BE15086A}" type="datetimeFigureOut">
              <a:rPr lang="en-US"/>
              <a:pPr>
                <a:defRPr/>
              </a:pPr>
              <a:t>4/20/2021</a:t>
            </a:fld>
            <a:endParaRPr lang="en-US"/>
          </a:p>
        </p:txBody>
      </p:sp>
      <p:sp>
        <p:nvSpPr>
          <p:cNvPr id="8" name="Footer Placeholder 4"/>
          <p:cNvSpPr>
            <a:spLocks noGrp="1"/>
          </p:cNvSpPr>
          <p:nvPr>
            <p:ph type="ftr" sz="quarter" idx="11"/>
          </p:nvPr>
        </p:nvSpPr>
        <p:spPr/>
        <p:txBody>
          <a:bodyPr/>
          <a:lstStyle>
            <a:lvl1pPr defTabSz="457200">
              <a:defRPr b="1">
                <a:ea typeface="ＭＳ Ｐゴシック" pitchFamily="34" charset="-128"/>
              </a:defRPr>
            </a:lvl1pPr>
          </a:lstStyle>
          <a:p>
            <a:pPr>
              <a:defRPr/>
            </a:pPr>
            <a:endParaRPr lang="en-US"/>
          </a:p>
        </p:txBody>
      </p:sp>
      <p:sp>
        <p:nvSpPr>
          <p:cNvPr id="9" name="Slide Number Placeholder 5"/>
          <p:cNvSpPr>
            <a:spLocks noGrp="1"/>
          </p:cNvSpPr>
          <p:nvPr>
            <p:ph type="sldNum" sz="quarter" idx="12"/>
          </p:nvPr>
        </p:nvSpPr>
        <p:spPr/>
        <p:txBody>
          <a:bodyPr/>
          <a:lstStyle>
            <a:lvl1pPr defTabSz="457200">
              <a:defRPr b="1">
                <a:ea typeface="ＭＳ Ｐゴシック" panose="020B0600070205080204" pitchFamily="34" charset="-128"/>
              </a:defRPr>
            </a:lvl1pPr>
          </a:lstStyle>
          <a:p>
            <a:fld id="{012CA844-44FE-43BF-A0D1-5AFEACB01DC1}" type="slidenum">
              <a:rPr lang="en-US" altLang="en-US"/>
              <a:pPr/>
              <a:t>‹#›</a:t>
            </a:fld>
            <a:endParaRPr lang="en-US" altLang="en-US"/>
          </a:p>
        </p:txBody>
      </p:sp>
    </p:spTree>
    <p:extLst>
      <p:ext uri="{BB962C8B-B14F-4D97-AF65-F5344CB8AC3E}">
        <p14:creationId xmlns:p14="http://schemas.microsoft.com/office/powerpoint/2010/main" val="9242623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457200">
              <a:defRPr b="1">
                <a:ea typeface="ＭＳ Ｐゴシック" pitchFamily="34" charset="-128"/>
              </a:defRPr>
            </a:lvl1pPr>
          </a:lstStyle>
          <a:p>
            <a:pPr>
              <a:defRPr/>
            </a:pPr>
            <a:fld id="{6DB445F6-889D-4919-BDC0-DD5787655E53}" type="datetimeFigureOut">
              <a:rPr lang="en-US"/>
              <a:pPr>
                <a:defRPr/>
              </a:pPr>
              <a:t>4/20/2021</a:t>
            </a:fld>
            <a:endParaRPr lang="en-US"/>
          </a:p>
        </p:txBody>
      </p:sp>
      <p:sp>
        <p:nvSpPr>
          <p:cNvPr id="4" name="Footer Placeholder 4"/>
          <p:cNvSpPr>
            <a:spLocks noGrp="1"/>
          </p:cNvSpPr>
          <p:nvPr>
            <p:ph type="ftr" sz="quarter" idx="11"/>
          </p:nvPr>
        </p:nvSpPr>
        <p:spPr/>
        <p:txBody>
          <a:bodyPr/>
          <a:lstStyle>
            <a:lvl1pPr defTabSz="457200">
              <a:defRPr b="1">
                <a:ea typeface="ＭＳ Ｐゴシック" pitchFamily="34" charset="-128"/>
              </a:defRPr>
            </a:lvl1pPr>
          </a:lstStyle>
          <a:p>
            <a:pPr>
              <a:defRPr/>
            </a:pPr>
            <a:endParaRPr lang="en-US"/>
          </a:p>
        </p:txBody>
      </p:sp>
      <p:sp>
        <p:nvSpPr>
          <p:cNvPr id="5" name="Slide Number Placeholder 5"/>
          <p:cNvSpPr>
            <a:spLocks noGrp="1"/>
          </p:cNvSpPr>
          <p:nvPr>
            <p:ph type="sldNum" sz="quarter" idx="12"/>
          </p:nvPr>
        </p:nvSpPr>
        <p:spPr/>
        <p:txBody>
          <a:bodyPr/>
          <a:lstStyle>
            <a:lvl1pPr defTabSz="457200">
              <a:defRPr b="1">
                <a:ea typeface="ＭＳ Ｐゴシック" panose="020B0600070205080204" pitchFamily="34" charset="-128"/>
              </a:defRPr>
            </a:lvl1pPr>
          </a:lstStyle>
          <a:p>
            <a:fld id="{ABE16B0F-8741-47A1-A7B2-9260BDF85F44}" type="slidenum">
              <a:rPr lang="en-US" altLang="en-US"/>
              <a:pPr/>
              <a:t>‹#›</a:t>
            </a:fld>
            <a:endParaRPr lang="en-US" altLang="en-US"/>
          </a:p>
        </p:txBody>
      </p:sp>
    </p:spTree>
    <p:extLst>
      <p:ext uri="{BB962C8B-B14F-4D97-AF65-F5344CB8AC3E}">
        <p14:creationId xmlns:p14="http://schemas.microsoft.com/office/powerpoint/2010/main" val="34458967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b="1">
                <a:ea typeface="ＭＳ Ｐゴシック" pitchFamily="34" charset="-128"/>
              </a:defRPr>
            </a:lvl1pPr>
          </a:lstStyle>
          <a:p>
            <a:pPr>
              <a:defRPr/>
            </a:pPr>
            <a:fld id="{B5593577-7AEE-470C-B72F-FC8C703ACDEE}" type="datetimeFigureOut">
              <a:rPr lang="en-US"/>
              <a:pPr>
                <a:defRPr/>
              </a:pPr>
              <a:t>4/20/2021</a:t>
            </a:fld>
            <a:endParaRPr lang="en-US"/>
          </a:p>
        </p:txBody>
      </p:sp>
      <p:sp>
        <p:nvSpPr>
          <p:cNvPr id="3" name="Footer Placeholder 4"/>
          <p:cNvSpPr>
            <a:spLocks noGrp="1"/>
          </p:cNvSpPr>
          <p:nvPr>
            <p:ph type="ftr" sz="quarter" idx="11"/>
          </p:nvPr>
        </p:nvSpPr>
        <p:spPr/>
        <p:txBody>
          <a:bodyPr/>
          <a:lstStyle>
            <a:lvl1pPr defTabSz="457200">
              <a:defRPr b="1">
                <a:ea typeface="ＭＳ Ｐゴシック" pitchFamily="34" charset="-128"/>
              </a:defRPr>
            </a:lvl1pPr>
          </a:lstStyle>
          <a:p>
            <a:pPr>
              <a:defRPr/>
            </a:pPr>
            <a:endParaRPr lang="en-US"/>
          </a:p>
        </p:txBody>
      </p:sp>
      <p:sp>
        <p:nvSpPr>
          <p:cNvPr id="4" name="Slide Number Placeholder 5"/>
          <p:cNvSpPr>
            <a:spLocks noGrp="1"/>
          </p:cNvSpPr>
          <p:nvPr>
            <p:ph type="sldNum" sz="quarter" idx="12"/>
          </p:nvPr>
        </p:nvSpPr>
        <p:spPr/>
        <p:txBody>
          <a:bodyPr/>
          <a:lstStyle>
            <a:lvl1pPr defTabSz="457200">
              <a:defRPr b="1">
                <a:ea typeface="ＭＳ Ｐゴシック" panose="020B0600070205080204" pitchFamily="34" charset="-128"/>
              </a:defRPr>
            </a:lvl1pPr>
          </a:lstStyle>
          <a:p>
            <a:fld id="{C3AF69ED-FD86-44F1-B9D8-10268728B9BD}" type="slidenum">
              <a:rPr lang="en-US" altLang="en-US"/>
              <a:pPr/>
              <a:t>‹#›</a:t>
            </a:fld>
            <a:endParaRPr lang="en-US" altLang="en-US"/>
          </a:p>
        </p:txBody>
      </p:sp>
    </p:spTree>
    <p:extLst>
      <p:ext uri="{BB962C8B-B14F-4D97-AF65-F5344CB8AC3E}">
        <p14:creationId xmlns:p14="http://schemas.microsoft.com/office/powerpoint/2010/main" val="791547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9D45C4D-0B52-40CB-A7A0-94E6D553744E}" type="datetimeFigureOut">
              <a:rPr lang="en-US"/>
              <a:pPr>
                <a:defRPr/>
              </a:pPr>
              <a:t>4/20/2021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340392B-08D8-4BCA-80C9-B2863045761B}" type="slidenum">
              <a:rPr lang="en-US" altLang="en-US"/>
              <a:pPr/>
              <a:t>‹#›</a:t>
            </a:fld>
            <a:endParaRPr lang="en-US" altLang="en-US"/>
          </a:p>
        </p:txBody>
      </p:sp>
    </p:spTree>
    <p:extLst>
      <p:ext uri="{BB962C8B-B14F-4D97-AF65-F5344CB8AC3E}">
        <p14:creationId xmlns:p14="http://schemas.microsoft.com/office/powerpoint/2010/main" val="39998165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200">
              <a:defRPr b="1">
                <a:ea typeface="ＭＳ Ｐゴシック" pitchFamily="34" charset="-128"/>
              </a:defRPr>
            </a:lvl1pPr>
          </a:lstStyle>
          <a:p>
            <a:pPr>
              <a:defRPr/>
            </a:pPr>
            <a:fld id="{A8545047-34F5-4142-8F0E-7A5F043F8444}" type="datetimeFigureOut">
              <a:rPr lang="en-US"/>
              <a:pPr>
                <a:defRPr/>
              </a:pPr>
              <a:t>4/20/2021</a:t>
            </a:fld>
            <a:endParaRPr lang="en-US"/>
          </a:p>
        </p:txBody>
      </p:sp>
      <p:sp>
        <p:nvSpPr>
          <p:cNvPr id="6" name="Footer Placeholder 4"/>
          <p:cNvSpPr>
            <a:spLocks noGrp="1"/>
          </p:cNvSpPr>
          <p:nvPr>
            <p:ph type="ftr" sz="quarter" idx="11"/>
          </p:nvPr>
        </p:nvSpPr>
        <p:spPr/>
        <p:txBody>
          <a:bodyPr/>
          <a:lstStyle>
            <a:lvl1pPr defTabSz="457200">
              <a:defRPr b="1">
                <a:ea typeface="ＭＳ Ｐゴシック"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b="1">
                <a:ea typeface="ＭＳ Ｐゴシック" panose="020B0600070205080204" pitchFamily="34" charset="-128"/>
              </a:defRPr>
            </a:lvl1pPr>
          </a:lstStyle>
          <a:p>
            <a:fld id="{E1646BF6-815D-4311-9330-472FF128E8C3}" type="slidenum">
              <a:rPr lang="en-US" altLang="en-US"/>
              <a:pPr/>
              <a:t>‹#›</a:t>
            </a:fld>
            <a:endParaRPr lang="en-US" altLang="en-US"/>
          </a:p>
        </p:txBody>
      </p:sp>
    </p:spTree>
    <p:extLst>
      <p:ext uri="{BB962C8B-B14F-4D97-AF65-F5344CB8AC3E}">
        <p14:creationId xmlns:p14="http://schemas.microsoft.com/office/powerpoint/2010/main" val="26927751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200">
              <a:defRPr b="1">
                <a:ea typeface="ＭＳ Ｐゴシック" pitchFamily="34" charset="-128"/>
              </a:defRPr>
            </a:lvl1pPr>
          </a:lstStyle>
          <a:p>
            <a:pPr>
              <a:defRPr/>
            </a:pPr>
            <a:fld id="{315FFF72-FD46-4E99-884F-345C8CBC6A83}" type="datetimeFigureOut">
              <a:rPr lang="en-US"/>
              <a:pPr>
                <a:defRPr/>
              </a:pPr>
              <a:t>4/20/2021</a:t>
            </a:fld>
            <a:endParaRPr lang="en-US"/>
          </a:p>
        </p:txBody>
      </p:sp>
      <p:sp>
        <p:nvSpPr>
          <p:cNvPr id="6" name="Footer Placeholder 4"/>
          <p:cNvSpPr>
            <a:spLocks noGrp="1"/>
          </p:cNvSpPr>
          <p:nvPr>
            <p:ph type="ftr" sz="quarter" idx="11"/>
          </p:nvPr>
        </p:nvSpPr>
        <p:spPr/>
        <p:txBody>
          <a:bodyPr/>
          <a:lstStyle>
            <a:lvl1pPr defTabSz="457200">
              <a:defRPr b="1">
                <a:ea typeface="ＭＳ Ｐゴシック"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b="1">
                <a:ea typeface="ＭＳ Ｐゴシック" panose="020B0600070205080204" pitchFamily="34" charset="-128"/>
              </a:defRPr>
            </a:lvl1pPr>
          </a:lstStyle>
          <a:p>
            <a:fld id="{6FD6380C-C841-45BD-801A-F8CA49838275}" type="slidenum">
              <a:rPr lang="en-US" altLang="en-US"/>
              <a:pPr/>
              <a:t>‹#›</a:t>
            </a:fld>
            <a:endParaRPr lang="en-US" altLang="en-US"/>
          </a:p>
        </p:txBody>
      </p:sp>
    </p:spTree>
    <p:extLst>
      <p:ext uri="{BB962C8B-B14F-4D97-AF65-F5344CB8AC3E}">
        <p14:creationId xmlns:p14="http://schemas.microsoft.com/office/powerpoint/2010/main" val="11918489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b="1">
                <a:ea typeface="ＭＳ Ｐゴシック" pitchFamily="34" charset="-128"/>
              </a:defRPr>
            </a:lvl1pPr>
          </a:lstStyle>
          <a:p>
            <a:pPr>
              <a:defRPr/>
            </a:pPr>
            <a:fld id="{805EFA52-E4BB-4BC9-8C33-714AE17D24CA}" type="datetimeFigureOut">
              <a:rPr lang="en-US"/>
              <a:pPr>
                <a:defRPr/>
              </a:pPr>
              <a:t>4/20/2021</a:t>
            </a:fld>
            <a:endParaRPr lang="en-US"/>
          </a:p>
        </p:txBody>
      </p:sp>
      <p:sp>
        <p:nvSpPr>
          <p:cNvPr id="5" name="Footer Placeholder 4"/>
          <p:cNvSpPr>
            <a:spLocks noGrp="1"/>
          </p:cNvSpPr>
          <p:nvPr>
            <p:ph type="ftr" sz="quarter" idx="11"/>
          </p:nvPr>
        </p:nvSpPr>
        <p:spPr/>
        <p:txBody>
          <a:bodyPr/>
          <a:lstStyle>
            <a:lvl1pPr defTabSz="457200">
              <a:defRPr b="1">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b="1">
                <a:ea typeface="ＭＳ Ｐゴシック" panose="020B0600070205080204" pitchFamily="34" charset="-128"/>
              </a:defRPr>
            </a:lvl1pPr>
          </a:lstStyle>
          <a:p>
            <a:fld id="{591B6445-2617-4D20-9EC6-52237ACA0A04}" type="slidenum">
              <a:rPr lang="en-US" altLang="en-US"/>
              <a:pPr/>
              <a:t>‹#›</a:t>
            </a:fld>
            <a:endParaRPr lang="en-US" altLang="en-US"/>
          </a:p>
        </p:txBody>
      </p:sp>
    </p:spTree>
    <p:extLst>
      <p:ext uri="{BB962C8B-B14F-4D97-AF65-F5344CB8AC3E}">
        <p14:creationId xmlns:p14="http://schemas.microsoft.com/office/powerpoint/2010/main" val="17475103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b="1">
                <a:ea typeface="ＭＳ Ｐゴシック" pitchFamily="34" charset="-128"/>
              </a:defRPr>
            </a:lvl1pPr>
          </a:lstStyle>
          <a:p>
            <a:pPr>
              <a:defRPr/>
            </a:pPr>
            <a:fld id="{10C78DE6-1B03-42ED-B0DE-DD4DF58A078C}" type="datetimeFigureOut">
              <a:rPr lang="en-US"/>
              <a:pPr>
                <a:defRPr/>
              </a:pPr>
              <a:t>4/20/2021</a:t>
            </a:fld>
            <a:endParaRPr lang="en-US"/>
          </a:p>
        </p:txBody>
      </p:sp>
      <p:sp>
        <p:nvSpPr>
          <p:cNvPr id="5" name="Footer Placeholder 4"/>
          <p:cNvSpPr>
            <a:spLocks noGrp="1"/>
          </p:cNvSpPr>
          <p:nvPr>
            <p:ph type="ftr" sz="quarter" idx="11"/>
          </p:nvPr>
        </p:nvSpPr>
        <p:spPr/>
        <p:txBody>
          <a:bodyPr/>
          <a:lstStyle>
            <a:lvl1pPr defTabSz="457200">
              <a:defRPr b="1">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b="1">
                <a:ea typeface="ＭＳ Ｐゴシック" panose="020B0600070205080204" pitchFamily="34" charset="-128"/>
              </a:defRPr>
            </a:lvl1pPr>
          </a:lstStyle>
          <a:p>
            <a:fld id="{E2767C0F-2EF8-4516-9A91-7FD225461E74}" type="slidenum">
              <a:rPr lang="en-US" altLang="en-US"/>
              <a:pPr/>
              <a:t>‹#›</a:t>
            </a:fld>
            <a:endParaRPr lang="en-US" altLang="en-US"/>
          </a:p>
        </p:txBody>
      </p:sp>
    </p:spTree>
    <p:extLst>
      <p:ext uri="{BB962C8B-B14F-4D97-AF65-F5344CB8AC3E}">
        <p14:creationId xmlns:p14="http://schemas.microsoft.com/office/powerpoint/2010/main" val="8141738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0FD660D-7E7F-45CE-86BC-036B9B20FBE7}" type="datetimeFigureOut">
              <a:rPr lang="en-US"/>
              <a:pPr>
                <a:defRPr/>
              </a:pPr>
              <a:t>4/20/2021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D948D9-AF07-46BC-AC97-B9622B0F7C7D}" type="slidenum">
              <a:rPr lang="en-US" altLang="en-US"/>
              <a:pPr/>
              <a:t>‹#›</a:t>
            </a:fld>
            <a:endParaRPr lang="en-US" altLang="en-US"/>
          </a:p>
        </p:txBody>
      </p:sp>
    </p:spTree>
    <p:extLst>
      <p:ext uri="{BB962C8B-B14F-4D97-AF65-F5344CB8AC3E}">
        <p14:creationId xmlns:p14="http://schemas.microsoft.com/office/powerpoint/2010/main" val="41384128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E9E154C-8406-4AA9-B280-DB1E0B24FE2D}" type="datetimeFigureOut">
              <a:rPr lang="en-US"/>
              <a:pPr>
                <a:defRPr/>
              </a:pPr>
              <a:t>4/20/2021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BAACCFE-8104-4886-988B-E76F73711E31}" type="slidenum">
              <a:rPr lang="en-US" altLang="en-US"/>
              <a:pPr/>
              <a:t>‹#›</a:t>
            </a:fld>
            <a:endParaRPr lang="en-US" altLang="en-US"/>
          </a:p>
        </p:txBody>
      </p:sp>
    </p:spTree>
    <p:extLst>
      <p:ext uri="{BB962C8B-B14F-4D97-AF65-F5344CB8AC3E}">
        <p14:creationId xmlns:p14="http://schemas.microsoft.com/office/powerpoint/2010/main" val="41059171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D5750FF-3D5C-48B5-B349-768C100D079C}" type="datetimeFigureOut">
              <a:rPr lang="en-US"/>
              <a:pPr>
                <a:defRPr/>
              </a:pPr>
              <a:t>4/20/2021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8703080-DC77-4933-8263-35FBF13B59DC}" type="slidenum">
              <a:rPr lang="en-US" altLang="en-US"/>
              <a:pPr/>
              <a:t>‹#›</a:t>
            </a:fld>
            <a:endParaRPr lang="en-US" altLang="en-US"/>
          </a:p>
        </p:txBody>
      </p:sp>
    </p:spTree>
    <p:extLst>
      <p:ext uri="{BB962C8B-B14F-4D97-AF65-F5344CB8AC3E}">
        <p14:creationId xmlns:p14="http://schemas.microsoft.com/office/powerpoint/2010/main" val="11079901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C27FA85-02E7-4373-885A-BF6C2D402408}" type="datetimeFigureOut">
              <a:rPr lang="en-US"/>
              <a:pPr>
                <a:defRPr/>
              </a:pPr>
              <a:t>4/20/2021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1E9F5FC-734F-4F9A-B786-3048950AFB45}" type="slidenum">
              <a:rPr lang="en-US" altLang="en-US"/>
              <a:pPr/>
              <a:t>‹#›</a:t>
            </a:fld>
            <a:endParaRPr lang="en-US" altLang="en-US"/>
          </a:p>
        </p:txBody>
      </p:sp>
    </p:spTree>
    <p:extLst>
      <p:ext uri="{BB962C8B-B14F-4D97-AF65-F5344CB8AC3E}">
        <p14:creationId xmlns:p14="http://schemas.microsoft.com/office/powerpoint/2010/main" val="41994739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DB59960-8F84-4648-8D72-B21AAC500D7A}" type="datetimeFigureOut">
              <a:rPr lang="en-US"/>
              <a:pPr>
                <a:defRPr/>
              </a:pPr>
              <a:t>4/20/2021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284FDA18-7173-4E81-8E50-13360A52609C}" type="slidenum">
              <a:rPr lang="en-US" altLang="en-US"/>
              <a:pPr/>
              <a:t>‹#›</a:t>
            </a:fld>
            <a:endParaRPr lang="en-US" altLang="en-US"/>
          </a:p>
        </p:txBody>
      </p:sp>
    </p:spTree>
    <p:extLst>
      <p:ext uri="{BB962C8B-B14F-4D97-AF65-F5344CB8AC3E}">
        <p14:creationId xmlns:p14="http://schemas.microsoft.com/office/powerpoint/2010/main" val="42913094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D5D2DE1-47C2-43BD-9F06-296EFBA7E4A6}" type="datetimeFigureOut">
              <a:rPr lang="en-US"/>
              <a:pPr>
                <a:defRPr/>
              </a:pPr>
              <a:t>4/20/2021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019E2509-FC27-4CB7-A7D2-D421BBA63148}" type="slidenum">
              <a:rPr lang="en-US" altLang="en-US"/>
              <a:pPr/>
              <a:t>‹#›</a:t>
            </a:fld>
            <a:endParaRPr lang="en-US" altLang="en-US"/>
          </a:p>
        </p:txBody>
      </p:sp>
    </p:spTree>
    <p:extLst>
      <p:ext uri="{BB962C8B-B14F-4D97-AF65-F5344CB8AC3E}">
        <p14:creationId xmlns:p14="http://schemas.microsoft.com/office/powerpoint/2010/main" val="2706026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339BFD7-8544-4749-B666-BF7A7125C03F}" type="datetimeFigureOut">
              <a:rPr lang="en-US"/>
              <a:pPr>
                <a:defRPr/>
              </a:pPr>
              <a:t>4/20/2021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C729702-EE47-4D60-8669-87108B470706}" type="slidenum">
              <a:rPr lang="en-US" altLang="en-US"/>
              <a:pPr/>
              <a:t>‹#›</a:t>
            </a:fld>
            <a:endParaRPr lang="en-US" altLang="en-US"/>
          </a:p>
        </p:txBody>
      </p:sp>
    </p:spTree>
    <p:extLst>
      <p:ext uri="{BB962C8B-B14F-4D97-AF65-F5344CB8AC3E}">
        <p14:creationId xmlns:p14="http://schemas.microsoft.com/office/powerpoint/2010/main" val="27337036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A8F8E6D-67A4-46A7-9A38-5FD4A115CFD9}" type="datetimeFigureOut">
              <a:rPr lang="en-US"/>
              <a:pPr>
                <a:defRPr/>
              </a:pPr>
              <a:t>4/20/2021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F89E055A-BF35-4A8D-B2BC-0E4AB56BCE36}" type="slidenum">
              <a:rPr lang="en-US" altLang="en-US"/>
              <a:pPr/>
              <a:t>‹#›</a:t>
            </a:fld>
            <a:endParaRPr lang="en-US" altLang="en-US"/>
          </a:p>
        </p:txBody>
      </p:sp>
    </p:spTree>
    <p:extLst>
      <p:ext uri="{BB962C8B-B14F-4D97-AF65-F5344CB8AC3E}">
        <p14:creationId xmlns:p14="http://schemas.microsoft.com/office/powerpoint/2010/main" val="322803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F06FD1D-888B-46F6-8D2B-EA7DC6FF254C}" type="datetimeFigureOut">
              <a:rPr lang="en-US"/>
              <a:pPr>
                <a:defRPr/>
              </a:pPr>
              <a:t>4/20/2021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2B79096-A44F-4E2C-8371-11C8E02720CF}" type="slidenum">
              <a:rPr lang="en-US" altLang="en-US"/>
              <a:pPr/>
              <a:t>‹#›</a:t>
            </a:fld>
            <a:endParaRPr lang="en-US" altLang="en-US"/>
          </a:p>
        </p:txBody>
      </p:sp>
    </p:spTree>
    <p:extLst>
      <p:ext uri="{BB962C8B-B14F-4D97-AF65-F5344CB8AC3E}">
        <p14:creationId xmlns:p14="http://schemas.microsoft.com/office/powerpoint/2010/main" val="22133541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4BD002B-D097-478B-8352-B84A63516E67}" type="datetimeFigureOut">
              <a:rPr lang="en-US"/>
              <a:pPr>
                <a:defRPr/>
              </a:pPr>
              <a:t>4/20/2021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BF9DE9F-8B5A-4AD1-8337-86F1EE07F540}" type="slidenum">
              <a:rPr lang="en-US" altLang="en-US"/>
              <a:pPr/>
              <a:t>‹#›</a:t>
            </a:fld>
            <a:endParaRPr lang="en-US" altLang="en-US"/>
          </a:p>
        </p:txBody>
      </p:sp>
    </p:spTree>
    <p:extLst>
      <p:ext uri="{BB962C8B-B14F-4D97-AF65-F5344CB8AC3E}">
        <p14:creationId xmlns:p14="http://schemas.microsoft.com/office/powerpoint/2010/main" val="30363028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D16D6FA-36E3-4D46-A330-E4647C5370CB}" type="datetimeFigureOut">
              <a:rPr lang="en-US"/>
              <a:pPr>
                <a:defRPr/>
              </a:pPr>
              <a:t>4/20/2021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23C73D4-3169-460E-A8C9-A0CED50FBCA8}" type="slidenum">
              <a:rPr lang="en-US" altLang="en-US"/>
              <a:pPr/>
              <a:t>‹#›</a:t>
            </a:fld>
            <a:endParaRPr lang="en-US" altLang="en-US"/>
          </a:p>
        </p:txBody>
      </p:sp>
    </p:spTree>
    <p:extLst>
      <p:ext uri="{BB962C8B-B14F-4D97-AF65-F5344CB8AC3E}">
        <p14:creationId xmlns:p14="http://schemas.microsoft.com/office/powerpoint/2010/main" val="10033138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6CA1501-EE93-43D3-A1D4-D553A602D7CA}" type="datetimeFigureOut">
              <a:rPr lang="en-US"/>
              <a:pPr>
                <a:defRPr/>
              </a:pPr>
              <a:t>4/20/2021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4F13D87-0B83-4D49-801E-2345A1608069}" type="slidenum">
              <a:rPr lang="en-US" altLang="en-US"/>
              <a:pPr/>
              <a:t>‹#›</a:t>
            </a:fld>
            <a:endParaRPr lang="en-US" altLang="en-US"/>
          </a:p>
        </p:txBody>
      </p:sp>
    </p:spTree>
    <p:extLst>
      <p:ext uri="{BB962C8B-B14F-4D97-AF65-F5344CB8AC3E}">
        <p14:creationId xmlns:p14="http://schemas.microsoft.com/office/powerpoint/2010/main" val="28685300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7DB808-67B4-4C50-9936-DE62E0BFEB19}" type="datetimeFigureOut">
              <a:rPr lang="en-US" smtClean="0"/>
              <a:pPr/>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BC840-A6CA-4502-85C8-C5E0A4EF43C2}" type="slidenum">
              <a:rPr lang="en-US" smtClean="0"/>
              <a:pPr/>
              <a:t>‹#›</a:t>
            </a:fld>
            <a:endParaRPr lang="en-US"/>
          </a:p>
        </p:txBody>
      </p:sp>
    </p:spTree>
    <p:extLst>
      <p:ext uri="{BB962C8B-B14F-4D97-AF65-F5344CB8AC3E}">
        <p14:creationId xmlns:p14="http://schemas.microsoft.com/office/powerpoint/2010/main" val="22756349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7DB808-67B4-4C50-9936-DE62E0BFEB19}" type="datetimeFigureOut">
              <a:rPr lang="en-US" smtClean="0"/>
              <a:pPr/>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BC840-A6CA-4502-85C8-C5E0A4EF43C2}" type="slidenum">
              <a:rPr lang="en-US" smtClean="0"/>
              <a:pPr/>
              <a:t>‹#›</a:t>
            </a:fld>
            <a:endParaRPr lang="en-US"/>
          </a:p>
        </p:txBody>
      </p:sp>
    </p:spTree>
    <p:extLst>
      <p:ext uri="{BB962C8B-B14F-4D97-AF65-F5344CB8AC3E}">
        <p14:creationId xmlns:p14="http://schemas.microsoft.com/office/powerpoint/2010/main" val="8700816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7DB808-67B4-4C50-9936-DE62E0BFEB19}" type="datetimeFigureOut">
              <a:rPr lang="en-US" smtClean="0"/>
              <a:pPr/>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BC840-A6CA-4502-85C8-C5E0A4EF43C2}" type="slidenum">
              <a:rPr lang="en-US" smtClean="0"/>
              <a:pPr/>
              <a:t>‹#›</a:t>
            </a:fld>
            <a:endParaRPr lang="en-US"/>
          </a:p>
        </p:txBody>
      </p:sp>
    </p:spTree>
    <p:extLst>
      <p:ext uri="{BB962C8B-B14F-4D97-AF65-F5344CB8AC3E}">
        <p14:creationId xmlns:p14="http://schemas.microsoft.com/office/powerpoint/2010/main" val="5816973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7DB808-67B4-4C50-9936-DE62E0BFEB19}" type="datetimeFigureOut">
              <a:rPr lang="en-US" smtClean="0"/>
              <a:pPr/>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9BC840-A6CA-4502-85C8-C5E0A4EF43C2}" type="slidenum">
              <a:rPr lang="en-US" smtClean="0"/>
              <a:pPr/>
              <a:t>‹#›</a:t>
            </a:fld>
            <a:endParaRPr lang="en-US"/>
          </a:p>
        </p:txBody>
      </p:sp>
    </p:spTree>
    <p:extLst>
      <p:ext uri="{BB962C8B-B14F-4D97-AF65-F5344CB8AC3E}">
        <p14:creationId xmlns:p14="http://schemas.microsoft.com/office/powerpoint/2010/main" val="6405151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7DB808-67B4-4C50-9936-DE62E0BFEB19}" type="datetimeFigureOut">
              <a:rPr lang="en-US" smtClean="0"/>
              <a:pPr/>
              <a:t>4/20/2021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9BC840-A6CA-4502-85C8-C5E0A4EF43C2}" type="slidenum">
              <a:rPr lang="en-US" smtClean="0"/>
              <a:pPr/>
              <a:t>‹#›</a:t>
            </a:fld>
            <a:endParaRPr lang="en-US"/>
          </a:p>
        </p:txBody>
      </p:sp>
    </p:spTree>
    <p:extLst>
      <p:ext uri="{BB962C8B-B14F-4D97-AF65-F5344CB8AC3E}">
        <p14:creationId xmlns:p14="http://schemas.microsoft.com/office/powerpoint/2010/main" val="117895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141C48-1C25-40B7-A79E-208465EE2F13}" type="datetimeFigureOut">
              <a:rPr lang="en-US"/>
              <a:pPr>
                <a:defRPr/>
              </a:pPr>
              <a:t>4/20/2021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F1BC42B-0B69-4917-8548-6FBA7D20C51D}" type="slidenum">
              <a:rPr lang="en-US" altLang="en-US"/>
              <a:pPr/>
              <a:t>‹#›</a:t>
            </a:fld>
            <a:endParaRPr lang="en-US" altLang="en-US"/>
          </a:p>
        </p:txBody>
      </p:sp>
    </p:spTree>
    <p:extLst>
      <p:ext uri="{BB962C8B-B14F-4D97-AF65-F5344CB8AC3E}">
        <p14:creationId xmlns:p14="http://schemas.microsoft.com/office/powerpoint/2010/main" val="3269966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7DB808-67B4-4C50-9936-DE62E0BFEB19}" type="datetimeFigureOut">
              <a:rPr lang="en-US" smtClean="0"/>
              <a:pPr/>
              <a:t>4/20/2021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9BC840-A6CA-4502-85C8-C5E0A4EF43C2}" type="slidenum">
              <a:rPr lang="en-US" smtClean="0"/>
              <a:pPr/>
              <a:t>‹#›</a:t>
            </a:fld>
            <a:endParaRPr lang="en-US"/>
          </a:p>
        </p:txBody>
      </p:sp>
    </p:spTree>
    <p:extLst>
      <p:ext uri="{BB962C8B-B14F-4D97-AF65-F5344CB8AC3E}">
        <p14:creationId xmlns:p14="http://schemas.microsoft.com/office/powerpoint/2010/main" val="11931259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7DB808-67B4-4C50-9936-DE62E0BFEB19}" type="datetimeFigureOut">
              <a:rPr lang="en-US" smtClean="0"/>
              <a:pPr/>
              <a:t>4/20/2021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9BC840-A6CA-4502-85C8-C5E0A4EF43C2}" type="slidenum">
              <a:rPr lang="en-US" smtClean="0"/>
              <a:pPr/>
              <a:t>‹#›</a:t>
            </a:fld>
            <a:endParaRPr lang="en-US"/>
          </a:p>
        </p:txBody>
      </p:sp>
    </p:spTree>
    <p:extLst>
      <p:ext uri="{BB962C8B-B14F-4D97-AF65-F5344CB8AC3E}">
        <p14:creationId xmlns:p14="http://schemas.microsoft.com/office/powerpoint/2010/main" val="11714105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7DB808-67B4-4C50-9936-DE62E0BFEB19}" type="datetimeFigureOut">
              <a:rPr lang="en-US" smtClean="0"/>
              <a:pPr/>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9BC840-A6CA-4502-85C8-C5E0A4EF43C2}" type="slidenum">
              <a:rPr lang="en-US" smtClean="0"/>
              <a:pPr/>
              <a:t>‹#›</a:t>
            </a:fld>
            <a:endParaRPr lang="en-US"/>
          </a:p>
        </p:txBody>
      </p:sp>
    </p:spTree>
    <p:extLst>
      <p:ext uri="{BB962C8B-B14F-4D97-AF65-F5344CB8AC3E}">
        <p14:creationId xmlns:p14="http://schemas.microsoft.com/office/powerpoint/2010/main" val="223449908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7DB808-67B4-4C50-9936-DE62E0BFEB19}" type="datetimeFigureOut">
              <a:rPr lang="en-US" smtClean="0"/>
              <a:pPr/>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9BC840-A6CA-4502-85C8-C5E0A4EF43C2}" type="slidenum">
              <a:rPr lang="en-US" smtClean="0"/>
              <a:pPr/>
              <a:t>‹#›</a:t>
            </a:fld>
            <a:endParaRPr lang="en-US"/>
          </a:p>
        </p:txBody>
      </p:sp>
    </p:spTree>
    <p:extLst>
      <p:ext uri="{BB962C8B-B14F-4D97-AF65-F5344CB8AC3E}">
        <p14:creationId xmlns:p14="http://schemas.microsoft.com/office/powerpoint/2010/main" val="40923222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7DB808-67B4-4C50-9936-DE62E0BFEB19}" type="datetimeFigureOut">
              <a:rPr lang="en-US" smtClean="0"/>
              <a:pPr/>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BC840-A6CA-4502-85C8-C5E0A4EF43C2}" type="slidenum">
              <a:rPr lang="en-US" smtClean="0"/>
              <a:pPr/>
              <a:t>‹#›</a:t>
            </a:fld>
            <a:endParaRPr lang="en-US"/>
          </a:p>
        </p:txBody>
      </p:sp>
    </p:spTree>
    <p:extLst>
      <p:ext uri="{BB962C8B-B14F-4D97-AF65-F5344CB8AC3E}">
        <p14:creationId xmlns:p14="http://schemas.microsoft.com/office/powerpoint/2010/main" val="36059502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7DB808-67B4-4C50-9936-DE62E0BFEB19}" type="datetimeFigureOut">
              <a:rPr lang="en-US" smtClean="0"/>
              <a:pPr/>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BC840-A6CA-4502-85C8-C5E0A4EF43C2}" type="slidenum">
              <a:rPr lang="en-US" smtClean="0"/>
              <a:pPr/>
              <a:t>‹#›</a:t>
            </a:fld>
            <a:endParaRPr lang="en-US"/>
          </a:p>
        </p:txBody>
      </p:sp>
    </p:spTree>
    <p:extLst>
      <p:ext uri="{BB962C8B-B14F-4D97-AF65-F5344CB8AC3E}">
        <p14:creationId xmlns:p14="http://schemas.microsoft.com/office/powerpoint/2010/main" val="1134396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955949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EEECE1">
                    <a:lumMod val="90000"/>
                  </a:srgbClr>
                </a:solidFill>
              </a:rPr>
              <a:pPr/>
              <a:t>‹#›</a:t>
            </a:fld>
            <a:endParaRPr lang="en-US" dirty="0">
              <a:solidFill>
                <a:srgbClr val="EEECE1">
                  <a:lumMod val="90000"/>
                </a:srgbClr>
              </a:solidFill>
            </a:endParaRPr>
          </a:p>
        </p:txBody>
      </p:sp>
    </p:spTree>
    <p:extLst>
      <p:ext uri="{BB962C8B-B14F-4D97-AF65-F5344CB8AC3E}">
        <p14:creationId xmlns:p14="http://schemas.microsoft.com/office/powerpoint/2010/main" val="16565396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055364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Content Placeholder 2"/>
          <p:cNvSpPr>
            <a:spLocks noGrp="1"/>
          </p:cNvSpPr>
          <p:nvPr>
            <p:ph sz="half" idx="1"/>
          </p:nvPr>
        </p:nvSpPr>
        <p:spPr>
          <a:xfrm>
            <a:off x="457200" y="990600"/>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90600"/>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EEECE1">
                    <a:lumMod val="90000"/>
                  </a:srgbClr>
                </a:solidFill>
              </a:rPr>
              <a:pPr/>
              <a:t>‹#›</a:t>
            </a:fld>
            <a:endParaRPr lang="en-US">
              <a:solidFill>
                <a:srgbClr val="EEECE1">
                  <a:lumMod val="90000"/>
                </a:srgbClr>
              </a:solidFill>
            </a:endParaRPr>
          </a:p>
        </p:txBody>
      </p:sp>
    </p:spTree>
    <p:extLst>
      <p:ext uri="{BB962C8B-B14F-4D97-AF65-F5344CB8AC3E}">
        <p14:creationId xmlns:p14="http://schemas.microsoft.com/office/powerpoint/2010/main" val="3347066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8D9298A-1AF2-4EA6-A5C6-7D87FF00838D}" type="datetimeFigureOut">
              <a:rPr lang="en-US"/>
              <a:pPr>
                <a:defRPr/>
              </a:pPr>
              <a:t>4/20/2021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DE6B7E2-F46D-48C2-923E-17DC8DD39BF4}" type="slidenum">
              <a:rPr lang="en-US" altLang="en-US"/>
              <a:pPr/>
              <a:t>‹#›</a:t>
            </a:fld>
            <a:endParaRPr lang="en-US" altLang="en-US"/>
          </a:p>
        </p:txBody>
      </p:sp>
    </p:spTree>
    <p:extLst>
      <p:ext uri="{BB962C8B-B14F-4D97-AF65-F5344CB8AC3E}">
        <p14:creationId xmlns:p14="http://schemas.microsoft.com/office/powerpoint/2010/main" val="28970216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a:t>Click to edit Master title style</a:t>
            </a:r>
          </a:p>
        </p:txBody>
      </p:sp>
      <p:sp>
        <p:nvSpPr>
          <p:cNvPr id="3" name="Text Placeholder 2"/>
          <p:cNvSpPr>
            <a:spLocks noGrp="1"/>
          </p:cNvSpPr>
          <p:nvPr>
            <p:ph type="body" idx="1"/>
          </p:nvPr>
        </p:nvSpPr>
        <p:spPr>
          <a:xfrm>
            <a:off x="457200" y="9715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113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9715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113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EEECE1">
                    <a:lumMod val="90000"/>
                  </a:srgbClr>
                </a:solidFill>
              </a:rPr>
              <a:pPr/>
              <a:t>‹#›</a:t>
            </a:fld>
            <a:endParaRPr lang="en-US">
              <a:solidFill>
                <a:srgbClr val="EEECE1">
                  <a:lumMod val="90000"/>
                </a:srgbClr>
              </a:solidFill>
            </a:endParaRPr>
          </a:p>
        </p:txBody>
      </p:sp>
    </p:spTree>
    <p:extLst>
      <p:ext uri="{BB962C8B-B14F-4D97-AF65-F5344CB8AC3E}">
        <p14:creationId xmlns:p14="http://schemas.microsoft.com/office/powerpoint/2010/main" val="7073794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EEECE1">
                    <a:lumMod val="90000"/>
                  </a:srgbClr>
                </a:solidFill>
              </a:rPr>
              <a:pPr/>
              <a:t>‹#›</a:t>
            </a:fld>
            <a:endParaRPr lang="en-US" dirty="0">
              <a:solidFill>
                <a:srgbClr val="EEECE1">
                  <a:lumMod val="90000"/>
                </a:srgbClr>
              </a:solidFill>
            </a:endParaRPr>
          </a:p>
        </p:txBody>
      </p:sp>
    </p:spTree>
    <p:extLst>
      <p:ext uri="{BB962C8B-B14F-4D97-AF65-F5344CB8AC3E}">
        <p14:creationId xmlns:p14="http://schemas.microsoft.com/office/powerpoint/2010/main" val="17981873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srgbClr val="EEECE1">
                    <a:lumMod val="90000"/>
                  </a:srgbClr>
                </a:solidFill>
              </a:rPr>
              <a:pPr/>
              <a:t>‹#›</a:t>
            </a:fld>
            <a:endParaRPr lang="en-US">
              <a:solidFill>
                <a:srgbClr val="EEECE1">
                  <a:lumMod val="90000"/>
                </a:srgbClr>
              </a:solidFill>
            </a:endParaRPr>
          </a:p>
        </p:txBody>
      </p:sp>
    </p:spTree>
    <p:extLst>
      <p:ext uri="{BB962C8B-B14F-4D97-AF65-F5344CB8AC3E}">
        <p14:creationId xmlns:p14="http://schemas.microsoft.com/office/powerpoint/2010/main" val="3349047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EEECE1">
                    <a:lumMod val="90000"/>
                  </a:srgbClr>
                </a:solidFill>
              </a:rPr>
              <a:pPr/>
              <a:t>‹#›</a:t>
            </a:fld>
            <a:endParaRPr lang="en-US">
              <a:solidFill>
                <a:srgbClr val="EEECE1">
                  <a:lumMod val="90000"/>
                </a:srgbClr>
              </a:solidFill>
            </a:endParaRPr>
          </a:p>
        </p:txBody>
      </p:sp>
    </p:spTree>
    <p:extLst>
      <p:ext uri="{BB962C8B-B14F-4D97-AF65-F5344CB8AC3E}">
        <p14:creationId xmlns:p14="http://schemas.microsoft.com/office/powerpoint/2010/main" val="25476572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EEECE1">
                    <a:lumMod val="90000"/>
                  </a:srgbClr>
                </a:solidFill>
              </a:rPr>
              <a:pPr/>
              <a:t>‹#›</a:t>
            </a:fld>
            <a:endParaRPr lang="en-US">
              <a:solidFill>
                <a:srgbClr val="EEECE1">
                  <a:lumMod val="90000"/>
                </a:srgbClr>
              </a:solidFill>
            </a:endParaRPr>
          </a:p>
        </p:txBody>
      </p:sp>
    </p:spTree>
    <p:extLst>
      <p:ext uri="{BB962C8B-B14F-4D97-AF65-F5344CB8AC3E}">
        <p14:creationId xmlns:p14="http://schemas.microsoft.com/office/powerpoint/2010/main" val="40663736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EEECE1">
                    <a:lumMod val="90000"/>
                  </a:srgbClr>
                </a:solidFill>
              </a:rPr>
              <a:pPr/>
              <a:t>‹#›</a:t>
            </a:fld>
            <a:endParaRPr lang="en-US">
              <a:solidFill>
                <a:srgbClr val="EEECE1">
                  <a:lumMod val="90000"/>
                </a:srgbClr>
              </a:solidFill>
            </a:endParaRPr>
          </a:p>
        </p:txBody>
      </p:sp>
    </p:spTree>
    <p:extLst>
      <p:ext uri="{BB962C8B-B14F-4D97-AF65-F5344CB8AC3E}">
        <p14:creationId xmlns:p14="http://schemas.microsoft.com/office/powerpoint/2010/main" val="30445202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u="sng"/>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EEECE1">
                    <a:lumMod val="90000"/>
                  </a:srgbClr>
                </a:solidFill>
              </a:rPr>
              <a:pPr/>
              <a:t>‹#›</a:t>
            </a:fld>
            <a:endParaRPr lang="en-US">
              <a:solidFill>
                <a:srgbClr val="EEECE1">
                  <a:lumMod val="90000"/>
                </a:srgbClr>
              </a:solidFill>
            </a:endParaRPr>
          </a:p>
        </p:txBody>
      </p:sp>
    </p:spTree>
    <p:extLst>
      <p:ext uri="{BB962C8B-B14F-4D97-AF65-F5344CB8AC3E}">
        <p14:creationId xmlns:p14="http://schemas.microsoft.com/office/powerpoint/2010/main" val="13730985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197784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defTabSz="457200" fontAlgn="base">
              <a:spcBef>
                <a:spcPct val="0"/>
              </a:spcBef>
              <a:spcAft>
                <a:spcPct val="0"/>
              </a:spcAft>
              <a:defRPr b="1">
                <a:latin typeface="Arial" pitchFamily="34" charset="0"/>
                <a:ea typeface="ＭＳ Ｐゴシック" pitchFamily="34" charset="-128"/>
              </a:defRPr>
            </a:lvl1pPr>
          </a:lstStyle>
          <a:p>
            <a:pPr>
              <a:defRPr/>
            </a:pPr>
            <a:fld id="{DB251C18-2AF0-44D5-B3D1-642316B151FC}" type="slidenum">
              <a:rPr lang="en-US"/>
              <a:pPr>
                <a:defRPr/>
              </a:pPr>
              <a:t>‹#›</a:t>
            </a:fld>
            <a:endParaRPr lang="en-US" dirty="0"/>
          </a:p>
        </p:txBody>
      </p:sp>
    </p:spTree>
    <p:extLst>
      <p:ext uri="{BB962C8B-B14F-4D97-AF65-F5344CB8AC3E}">
        <p14:creationId xmlns:p14="http://schemas.microsoft.com/office/powerpoint/2010/main" val="15633601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99173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6B03E4C-7EDD-421E-B716-AA831ADE84F7}" type="datetimeFigureOut">
              <a:rPr lang="en-US"/>
              <a:pPr>
                <a:defRPr/>
              </a:pPr>
              <a:t>4/20/2021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0CAFB7C-3CB3-4AC1-A1A9-976A2800320C}" type="slidenum">
              <a:rPr lang="en-US" altLang="en-US"/>
              <a:pPr/>
              <a:t>‹#›</a:t>
            </a:fld>
            <a:endParaRPr lang="en-US" altLang="en-US"/>
          </a:p>
        </p:txBody>
      </p:sp>
    </p:spTree>
    <p:extLst>
      <p:ext uri="{BB962C8B-B14F-4D97-AF65-F5344CB8AC3E}">
        <p14:creationId xmlns:p14="http://schemas.microsoft.com/office/powerpoint/2010/main" val="28907494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Content Placeholder 2"/>
          <p:cNvSpPr>
            <a:spLocks noGrp="1"/>
          </p:cNvSpPr>
          <p:nvPr>
            <p:ph sz="half" idx="1"/>
          </p:nvPr>
        </p:nvSpPr>
        <p:spPr>
          <a:xfrm>
            <a:off x="457200" y="990600"/>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90600"/>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defTabSz="457200" fontAlgn="base">
              <a:spcBef>
                <a:spcPct val="0"/>
              </a:spcBef>
              <a:spcAft>
                <a:spcPct val="0"/>
              </a:spcAft>
              <a:defRPr b="1">
                <a:latin typeface="Arial" pitchFamily="34" charset="0"/>
                <a:ea typeface="ＭＳ Ｐゴシック" pitchFamily="34" charset="-128"/>
              </a:defRPr>
            </a:lvl1pPr>
          </a:lstStyle>
          <a:p>
            <a:pPr>
              <a:defRPr/>
            </a:pPr>
            <a:fld id="{A507979F-6813-4431-8366-813E223B6784}" type="slidenum">
              <a:rPr lang="en-US"/>
              <a:pPr>
                <a:defRPr/>
              </a:pPr>
              <a:t>‹#›</a:t>
            </a:fld>
            <a:endParaRPr lang="en-US"/>
          </a:p>
        </p:txBody>
      </p:sp>
    </p:spTree>
    <p:extLst>
      <p:ext uri="{BB962C8B-B14F-4D97-AF65-F5344CB8AC3E}">
        <p14:creationId xmlns:p14="http://schemas.microsoft.com/office/powerpoint/2010/main" val="26684617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a:t>Click to edit Master title style</a:t>
            </a:r>
          </a:p>
        </p:txBody>
      </p:sp>
      <p:sp>
        <p:nvSpPr>
          <p:cNvPr id="3" name="Text Placeholder 2"/>
          <p:cNvSpPr>
            <a:spLocks noGrp="1"/>
          </p:cNvSpPr>
          <p:nvPr>
            <p:ph type="body" idx="1"/>
          </p:nvPr>
        </p:nvSpPr>
        <p:spPr>
          <a:xfrm>
            <a:off x="457200" y="9715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113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9715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113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p:cNvSpPr>
            <a:spLocks noGrp="1"/>
          </p:cNvSpPr>
          <p:nvPr>
            <p:ph type="sldNum" sz="quarter" idx="10"/>
          </p:nvPr>
        </p:nvSpPr>
        <p:spPr/>
        <p:txBody>
          <a:bodyPr/>
          <a:lstStyle>
            <a:lvl1pPr defTabSz="457200" fontAlgn="base">
              <a:spcBef>
                <a:spcPct val="0"/>
              </a:spcBef>
              <a:spcAft>
                <a:spcPct val="0"/>
              </a:spcAft>
              <a:defRPr b="1">
                <a:latin typeface="Arial" pitchFamily="34" charset="0"/>
                <a:ea typeface="ＭＳ Ｐゴシック" pitchFamily="34" charset="-128"/>
              </a:defRPr>
            </a:lvl1pPr>
          </a:lstStyle>
          <a:p>
            <a:pPr>
              <a:defRPr/>
            </a:pPr>
            <a:fld id="{5B5352C4-1C52-4D14-94C3-5BD1E2F17F12}" type="slidenum">
              <a:rPr lang="en-US"/>
              <a:pPr>
                <a:defRPr/>
              </a:pPr>
              <a:t>‹#›</a:t>
            </a:fld>
            <a:endParaRPr lang="en-US"/>
          </a:p>
        </p:txBody>
      </p:sp>
    </p:spTree>
    <p:extLst>
      <p:ext uri="{BB962C8B-B14F-4D97-AF65-F5344CB8AC3E}">
        <p14:creationId xmlns:p14="http://schemas.microsoft.com/office/powerpoint/2010/main" val="37830055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Slide Number Placeholder 4"/>
          <p:cNvSpPr>
            <a:spLocks noGrp="1"/>
          </p:cNvSpPr>
          <p:nvPr>
            <p:ph type="sldNum" sz="quarter" idx="10"/>
          </p:nvPr>
        </p:nvSpPr>
        <p:spPr/>
        <p:txBody>
          <a:bodyPr/>
          <a:lstStyle>
            <a:lvl1pPr defTabSz="457200" fontAlgn="base">
              <a:spcBef>
                <a:spcPct val="0"/>
              </a:spcBef>
              <a:spcAft>
                <a:spcPct val="0"/>
              </a:spcAft>
              <a:defRPr b="1">
                <a:latin typeface="Arial" pitchFamily="34" charset="0"/>
                <a:ea typeface="ＭＳ Ｐゴシック" pitchFamily="34" charset="-128"/>
              </a:defRPr>
            </a:lvl1pPr>
          </a:lstStyle>
          <a:p>
            <a:pPr>
              <a:defRPr/>
            </a:pPr>
            <a:fld id="{CEA0FD7D-B346-4C52-B700-AE2ACC5088B2}" type="slidenum">
              <a:rPr lang="en-US"/>
              <a:pPr>
                <a:defRPr/>
              </a:pPr>
              <a:t>‹#›</a:t>
            </a:fld>
            <a:endParaRPr lang="en-US" dirty="0"/>
          </a:p>
        </p:txBody>
      </p:sp>
    </p:spTree>
    <p:extLst>
      <p:ext uri="{BB962C8B-B14F-4D97-AF65-F5344CB8AC3E}">
        <p14:creationId xmlns:p14="http://schemas.microsoft.com/office/powerpoint/2010/main" val="29111889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defTabSz="457200" fontAlgn="base">
              <a:spcBef>
                <a:spcPct val="0"/>
              </a:spcBef>
              <a:spcAft>
                <a:spcPct val="0"/>
              </a:spcAft>
              <a:defRPr b="1">
                <a:latin typeface="Arial" pitchFamily="34" charset="0"/>
                <a:ea typeface="ＭＳ Ｐゴシック" pitchFamily="34" charset="-128"/>
              </a:defRPr>
            </a:lvl1pPr>
          </a:lstStyle>
          <a:p>
            <a:pPr>
              <a:defRPr/>
            </a:pPr>
            <a:fld id="{A84D6108-3222-4FF7-81ED-98B5412E5D8C}" type="slidenum">
              <a:rPr lang="en-US"/>
              <a:pPr>
                <a:defRPr/>
              </a:pPr>
              <a:t>‹#›</a:t>
            </a:fld>
            <a:endParaRPr lang="en-US"/>
          </a:p>
        </p:txBody>
      </p:sp>
    </p:spTree>
    <p:extLst>
      <p:ext uri="{BB962C8B-B14F-4D97-AF65-F5344CB8AC3E}">
        <p14:creationId xmlns:p14="http://schemas.microsoft.com/office/powerpoint/2010/main" val="27610517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6"/>
          <p:cNvSpPr>
            <a:spLocks noGrp="1"/>
          </p:cNvSpPr>
          <p:nvPr>
            <p:ph type="sldNum" sz="quarter" idx="10"/>
          </p:nvPr>
        </p:nvSpPr>
        <p:spPr/>
        <p:txBody>
          <a:bodyPr/>
          <a:lstStyle>
            <a:lvl1pPr defTabSz="457200" fontAlgn="base">
              <a:spcBef>
                <a:spcPct val="0"/>
              </a:spcBef>
              <a:spcAft>
                <a:spcPct val="0"/>
              </a:spcAft>
              <a:defRPr b="1">
                <a:latin typeface="Arial" pitchFamily="34" charset="0"/>
                <a:ea typeface="ＭＳ Ｐゴシック" pitchFamily="34" charset="-128"/>
              </a:defRPr>
            </a:lvl1pPr>
          </a:lstStyle>
          <a:p>
            <a:pPr>
              <a:defRPr/>
            </a:pPr>
            <a:fld id="{C7979321-4E45-45B3-8F9C-479A965ED29D}" type="slidenum">
              <a:rPr lang="en-US"/>
              <a:pPr>
                <a:defRPr/>
              </a:pPr>
              <a:t>‹#›</a:t>
            </a:fld>
            <a:endParaRPr lang="en-US"/>
          </a:p>
        </p:txBody>
      </p:sp>
    </p:spTree>
    <p:extLst>
      <p:ext uri="{BB962C8B-B14F-4D97-AF65-F5344CB8AC3E}">
        <p14:creationId xmlns:p14="http://schemas.microsoft.com/office/powerpoint/2010/main" val="37681712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6"/>
          <p:cNvSpPr>
            <a:spLocks noGrp="1"/>
          </p:cNvSpPr>
          <p:nvPr>
            <p:ph type="sldNum" sz="quarter" idx="10"/>
          </p:nvPr>
        </p:nvSpPr>
        <p:spPr/>
        <p:txBody>
          <a:bodyPr/>
          <a:lstStyle>
            <a:lvl1pPr defTabSz="457200" fontAlgn="base">
              <a:spcBef>
                <a:spcPct val="0"/>
              </a:spcBef>
              <a:spcAft>
                <a:spcPct val="0"/>
              </a:spcAft>
              <a:defRPr b="1">
                <a:latin typeface="Arial" pitchFamily="34" charset="0"/>
                <a:ea typeface="ＭＳ Ｐゴシック" pitchFamily="34" charset="-128"/>
              </a:defRPr>
            </a:lvl1pPr>
          </a:lstStyle>
          <a:p>
            <a:pPr>
              <a:defRPr/>
            </a:pPr>
            <a:fld id="{BA53C4E1-6927-4669-A1E4-F2E0D0180690}" type="slidenum">
              <a:rPr lang="en-US"/>
              <a:pPr>
                <a:defRPr/>
              </a:pPr>
              <a:t>‹#›</a:t>
            </a:fld>
            <a:endParaRPr lang="en-US"/>
          </a:p>
        </p:txBody>
      </p:sp>
    </p:spTree>
    <p:extLst>
      <p:ext uri="{BB962C8B-B14F-4D97-AF65-F5344CB8AC3E}">
        <p14:creationId xmlns:p14="http://schemas.microsoft.com/office/powerpoint/2010/main" val="33198629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defTabSz="457200" fontAlgn="base">
              <a:spcBef>
                <a:spcPct val="0"/>
              </a:spcBef>
              <a:spcAft>
                <a:spcPct val="0"/>
              </a:spcAft>
              <a:defRPr b="1">
                <a:latin typeface="Arial" pitchFamily="34" charset="0"/>
                <a:ea typeface="ＭＳ Ｐゴシック" pitchFamily="34" charset="-128"/>
              </a:defRPr>
            </a:lvl1pPr>
          </a:lstStyle>
          <a:p>
            <a:pPr>
              <a:defRPr/>
            </a:pPr>
            <a:fld id="{0B356361-A8D1-4127-B195-506EF27C1625}" type="slidenum">
              <a:rPr lang="en-US"/>
              <a:pPr>
                <a:defRPr/>
              </a:pPr>
              <a:t>‹#›</a:t>
            </a:fld>
            <a:endParaRPr lang="en-US"/>
          </a:p>
        </p:txBody>
      </p:sp>
    </p:spTree>
    <p:extLst>
      <p:ext uri="{BB962C8B-B14F-4D97-AF65-F5344CB8AC3E}">
        <p14:creationId xmlns:p14="http://schemas.microsoft.com/office/powerpoint/2010/main" val="13918082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u="sng"/>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defTabSz="457200" fontAlgn="base">
              <a:spcBef>
                <a:spcPct val="0"/>
              </a:spcBef>
              <a:spcAft>
                <a:spcPct val="0"/>
              </a:spcAft>
              <a:defRPr b="1">
                <a:latin typeface="Arial" pitchFamily="34" charset="0"/>
                <a:ea typeface="ＭＳ Ｐゴシック" pitchFamily="34" charset="-128"/>
              </a:defRPr>
            </a:lvl1pPr>
          </a:lstStyle>
          <a:p>
            <a:pPr>
              <a:defRPr/>
            </a:pPr>
            <a:fld id="{AF4C783C-D9A6-4C4D-84E9-A62FD76F24AB}" type="slidenum">
              <a:rPr lang="en-US"/>
              <a:pPr>
                <a:defRPr/>
              </a:pPr>
              <a:t>‹#›</a:t>
            </a:fld>
            <a:endParaRPr lang="en-US"/>
          </a:p>
        </p:txBody>
      </p:sp>
    </p:spTree>
    <p:extLst>
      <p:ext uri="{BB962C8B-B14F-4D97-AF65-F5344CB8AC3E}">
        <p14:creationId xmlns:p14="http://schemas.microsoft.com/office/powerpoint/2010/main" val="37137544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059989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EEECE1">
                    <a:lumMod val="90000"/>
                  </a:srgbClr>
                </a:solidFill>
              </a:rPr>
              <a:pPr/>
              <a:t>‹#›</a:t>
            </a:fld>
            <a:endParaRPr lang="en-US" dirty="0">
              <a:solidFill>
                <a:srgbClr val="EEECE1">
                  <a:lumMod val="90000"/>
                </a:srgbClr>
              </a:solidFill>
            </a:endParaRPr>
          </a:p>
        </p:txBody>
      </p:sp>
    </p:spTree>
    <p:extLst>
      <p:ext uri="{BB962C8B-B14F-4D97-AF65-F5344CB8AC3E}">
        <p14:creationId xmlns:p14="http://schemas.microsoft.com/office/powerpoint/2010/main" val="3636907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810AFD5-BCCF-4FA3-918F-6495EB4BABBB}" type="datetimeFigureOut">
              <a:rPr lang="en-US"/>
              <a:pPr>
                <a:defRPr/>
              </a:pPr>
              <a:t>4/20/2021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1DC3D304-333F-41A8-AAB0-B84D9B72CC20}" type="slidenum">
              <a:rPr lang="en-US" altLang="en-US"/>
              <a:pPr/>
              <a:t>‹#›</a:t>
            </a:fld>
            <a:endParaRPr lang="en-US" altLang="en-US"/>
          </a:p>
        </p:txBody>
      </p:sp>
    </p:spTree>
    <p:extLst>
      <p:ext uri="{BB962C8B-B14F-4D97-AF65-F5344CB8AC3E}">
        <p14:creationId xmlns:p14="http://schemas.microsoft.com/office/powerpoint/2010/main" val="30506634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697161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Content Placeholder 2"/>
          <p:cNvSpPr>
            <a:spLocks noGrp="1"/>
          </p:cNvSpPr>
          <p:nvPr>
            <p:ph sz="half" idx="1"/>
          </p:nvPr>
        </p:nvSpPr>
        <p:spPr>
          <a:xfrm>
            <a:off x="457200" y="990600"/>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90600"/>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EEECE1">
                    <a:lumMod val="90000"/>
                  </a:srgbClr>
                </a:solidFill>
              </a:rPr>
              <a:pPr/>
              <a:t>‹#›</a:t>
            </a:fld>
            <a:endParaRPr lang="en-US">
              <a:solidFill>
                <a:srgbClr val="EEECE1">
                  <a:lumMod val="90000"/>
                </a:srgbClr>
              </a:solidFill>
            </a:endParaRPr>
          </a:p>
        </p:txBody>
      </p:sp>
    </p:spTree>
    <p:extLst>
      <p:ext uri="{BB962C8B-B14F-4D97-AF65-F5344CB8AC3E}">
        <p14:creationId xmlns:p14="http://schemas.microsoft.com/office/powerpoint/2010/main" val="31045886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a:t>Click to edit Master title style</a:t>
            </a:r>
          </a:p>
        </p:txBody>
      </p:sp>
      <p:sp>
        <p:nvSpPr>
          <p:cNvPr id="3" name="Text Placeholder 2"/>
          <p:cNvSpPr>
            <a:spLocks noGrp="1"/>
          </p:cNvSpPr>
          <p:nvPr>
            <p:ph type="body" idx="1"/>
          </p:nvPr>
        </p:nvSpPr>
        <p:spPr>
          <a:xfrm>
            <a:off x="457200" y="9715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113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9715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113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EEECE1">
                    <a:lumMod val="90000"/>
                  </a:srgbClr>
                </a:solidFill>
              </a:rPr>
              <a:pPr/>
              <a:t>‹#›</a:t>
            </a:fld>
            <a:endParaRPr lang="en-US">
              <a:solidFill>
                <a:srgbClr val="EEECE1">
                  <a:lumMod val="90000"/>
                </a:srgbClr>
              </a:solidFill>
            </a:endParaRPr>
          </a:p>
        </p:txBody>
      </p:sp>
    </p:spTree>
    <p:extLst>
      <p:ext uri="{BB962C8B-B14F-4D97-AF65-F5344CB8AC3E}">
        <p14:creationId xmlns:p14="http://schemas.microsoft.com/office/powerpoint/2010/main" val="10938911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EEECE1">
                    <a:lumMod val="90000"/>
                  </a:srgbClr>
                </a:solidFill>
              </a:rPr>
              <a:pPr/>
              <a:t>‹#›</a:t>
            </a:fld>
            <a:endParaRPr lang="en-US" dirty="0">
              <a:solidFill>
                <a:srgbClr val="EEECE1">
                  <a:lumMod val="90000"/>
                </a:srgbClr>
              </a:solidFill>
            </a:endParaRPr>
          </a:p>
        </p:txBody>
      </p:sp>
    </p:spTree>
    <p:extLst>
      <p:ext uri="{BB962C8B-B14F-4D97-AF65-F5344CB8AC3E}">
        <p14:creationId xmlns:p14="http://schemas.microsoft.com/office/powerpoint/2010/main" val="32483371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srgbClr val="EEECE1">
                    <a:lumMod val="90000"/>
                  </a:srgbClr>
                </a:solidFill>
              </a:rPr>
              <a:pPr/>
              <a:t>‹#›</a:t>
            </a:fld>
            <a:endParaRPr lang="en-US">
              <a:solidFill>
                <a:srgbClr val="EEECE1">
                  <a:lumMod val="90000"/>
                </a:srgbClr>
              </a:solidFill>
            </a:endParaRPr>
          </a:p>
        </p:txBody>
      </p:sp>
    </p:spTree>
    <p:extLst>
      <p:ext uri="{BB962C8B-B14F-4D97-AF65-F5344CB8AC3E}">
        <p14:creationId xmlns:p14="http://schemas.microsoft.com/office/powerpoint/2010/main" val="11082179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EEECE1">
                    <a:lumMod val="90000"/>
                  </a:srgbClr>
                </a:solidFill>
              </a:rPr>
              <a:pPr/>
              <a:t>‹#›</a:t>
            </a:fld>
            <a:endParaRPr lang="en-US">
              <a:solidFill>
                <a:srgbClr val="EEECE1">
                  <a:lumMod val="90000"/>
                </a:srgbClr>
              </a:solidFill>
            </a:endParaRPr>
          </a:p>
        </p:txBody>
      </p:sp>
    </p:spTree>
    <p:extLst>
      <p:ext uri="{BB962C8B-B14F-4D97-AF65-F5344CB8AC3E}">
        <p14:creationId xmlns:p14="http://schemas.microsoft.com/office/powerpoint/2010/main" val="37027095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EEECE1">
                    <a:lumMod val="90000"/>
                  </a:srgbClr>
                </a:solidFill>
              </a:rPr>
              <a:pPr/>
              <a:t>‹#›</a:t>
            </a:fld>
            <a:endParaRPr lang="en-US">
              <a:solidFill>
                <a:srgbClr val="EEECE1">
                  <a:lumMod val="90000"/>
                </a:srgbClr>
              </a:solidFill>
            </a:endParaRPr>
          </a:p>
        </p:txBody>
      </p:sp>
    </p:spTree>
    <p:extLst>
      <p:ext uri="{BB962C8B-B14F-4D97-AF65-F5344CB8AC3E}">
        <p14:creationId xmlns:p14="http://schemas.microsoft.com/office/powerpoint/2010/main" val="40525865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EEECE1">
                    <a:lumMod val="90000"/>
                  </a:srgbClr>
                </a:solidFill>
              </a:rPr>
              <a:pPr/>
              <a:t>‹#›</a:t>
            </a:fld>
            <a:endParaRPr lang="en-US">
              <a:solidFill>
                <a:srgbClr val="EEECE1">
                  <a:lumMod val="90000"/>
                </a:srgbClr>
              </a:solidFill>
            </a:endParaRPr>
          </a:p>
        </p:txBody>
      </p:sp>
    </p:spTree>
    <p:extLst>
      <p:ext uri="{BB962C8B-B14F-4D97-AF65-F5344CB8AC3E}">
        <p14:creationId xmlns:p14="http://schemas.microsoft.com/office/powerpoint/2010/main" val="8152842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u="sng"/>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EEECE1">
                    <a:lumMod val="90000"/>
                  </a:srgbClr>
                </a:solidFill>
              </a:rPr>
              <a:pPr/>
              <a:t>‹#›</a:t>
            </a:fld>
            <a:endParaRPr lang="en-US">
              <a:solidFill>
                <a:srgbClr val="EEECE1">
                  <a:lumMod val="90000"/>
                </a:srgbClr>
              </a:solidFill>
            </a:endParaRPr>
          </a:p>
        </p:txBody>
      </p:sp>
    </p:spTree>
    <p:extLst>
      <p:ext uri="{BB962C8B-B14F-4D97-AF65-F5344CB8AC3E}">
        <p14:creationId xmlns:p14="http://schemas.microsoft.com/office/powerpoint/2010/main" val="30853294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b="1">
                <a:cs typeface="Arial" charset="0"/>
              </a:defRPr>
            </a:lvl1pPr>
          </a:lstStyle>
          <a:p>
            <a:pPr>
              <a:defRPr/>
            </a:pPr>
            <a:fld id="{039855C1-349F-4227-9A6F-94BA699BC8D3}" type="datetime1">
              <a:rPr lang="en-US" altLang="ko-KR"/>
              <a:pPr>
                <a:defRPr/>
              </a:pPr>
              <a:t>4/20/2021</a:t>
            </a:fld>
            <a:endParaRPr lang="en-US" altLang="ko-KR"/>
          </a:p>
        </p:txBody>
      </p:sp>
      <p:sp>
        <p:nvSpPr>
          <p:cNvPr id="5"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b="1"/>
            </a:lvl1pPr>
          </a:lstStyle>
          <a:p>
            <a:fld id="{54D33EC7-7FEB-4A66-8954-B9D5BA0FE633}" type="slidenum">
              <a:rPr lang="en-US" altLang="ko-KR"/>
              <a:pPr/>
              <a:t>‹#›</a:t>
            </a:fld>
            <a:endParaRPr lang="en-US" altLang="ko-KR"/>
          </a:p>
        </p:txBody>
      </p:sp>
    </p:spTree>
    <p:extLst>
      <p:ext uri="{BB962C8B-B14F-4D97-AF65-F5344CB8AC3E}">
        <p14:creationId xmlns:p14="http://schemas.microsoft.com/office/powerpoint/2010/main" val="3281352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4A8CAE4-D675-4FEA-800A-710CD4FB1E44}" type="datetimeFigureOut">
              <a:rPr lang="en-US"/>
              <a:pPr>
                <a:defRPr/>
              </a:pPr>
              <a:t>4/20/2021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75C81DC5-30EF-4630-9B62-8D144B975CD5}" type="slidenum">
              <a:rPr lang="en-US" altLang="en-US"/>
              <a:pPr/>
              <a:t>‹#›</a:t>
            </a:fld>
            <a:endParaRPr lang="en-US" altLang="en-US"/>
          </a:p>
        </p:txBody>
      </p:sp>
    </p:spTree>
    <p:extLst>
      <p:ext uri="{BB962C8B-B14F-4D97-AF65-F5344CB8AC3E}">
        <p14:creationId xmlns:p14="http://schemas.microsoft.com/office/powerpoint/2010/main" val="73886995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b="1">
                <a:cs typeface="Arial" charset="0"/>
              </a:defRPr>
            </a:lvl1pPr>
          </a:lstStyle>
          <a:p>
            <a:pPr>
              <a:defRPr/>
            </a:pPr>
            <a:fld id="{E4844A71-4ACA-46FF-8D0F-7E74CD988F0A}" type="datetime1">
              <a:rPr lang="en-US" altLang="ko-KR"/>
              <a:pPr>
                <a:defRPr/>
              </a:pPr>
              <a:t>4/20/2021</a:t>
            </a:fld>
            <a:endParaRPr lang="en-US" altLang="ko-KR"/>
          </a:p>
        </p:txBody>
      </p:sp>
      <p:sp>
        <p:nvSpPr>
          <p:cNvPr id="5"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b="1"/>
            </a:lvl1pPr>
          </a:lstStyle>
          <a:p>
            <a:fld id="{9D6A9ADD-7888-4A05-9C63-716D9D1B4984}" type="slidenum">
              <a:rPr lang="en-US" altLang="ko-KR"/>
              <a:pPr/>
              <a:t>‹#›</a:t>
            </a:fld>
            <a:endParaRPr lang="en-US" altLang="ko-KR"/>
          </a:p>
        </p:txBody>
      </p:sp>
    </p:spTree>
    <p:extLst>
      <p:ext uri="{BB962C8B-B14F-4D97-AF65-F5344CB8AC3E}">
        <p14:creationId xmlns:p14="http://schemas.microsoft.com/office/powerpoint/2010/main" val="75093004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b="1">
                <a:cs typeface="Arial" charset="0"/>
              </a:defRPr>
            </a:lvl1pPr>
          </a:lstStyle>
          <a:p>
            <a:pPr>
              <a:defRPr/>
            </a:pPr>
            <a:fld id="{F763F7BA-F27C-4484-80FF-1FC01E1CB98E}" type="datetime1">
              <a:rPr lang="en-US" altLang="ko-KR"/>
              <a:pPr>
                <a:defRPr/>
              </a:pPr>
              <a:t>4/20/2021</a:t>
            </a:fld>
            <a:endParaRPr lang="en-US" altLang="ko-KR"/>
          </a:p>
        </p:txBody>
      </p:sp>
      <p:sp>
        <p:nvSpPr>
          <p:cNvPr id="5"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b="1"/>
            </a:lvl1pPr>
          </a:lstStyle>
          <a:p>
            <a:fld id="{DC1510F9-1E07-45B2-9384-2F94B66E5952}" type="slidenum">
              <a:rPr lang="en-US" altLang="ko-KR"/>
              <a:pPr/>
              <a:t>‹#›</a:t>
            </a:fld>
            <a:endParaRPr lang="en-US" altLang="ko-KR"/>
          </a:p>
        </p:txBody>
      </p:sp>
    </p:spTree>
    <p:extLst>
      <p:ext uri="{BB962C8B-B14F-4D97-AF65-F5344CB8AC3E}">
        <p14:creationId xmlns:p14="http://schemas.microsoft.com/office/powerpoint/2010/main" val="11081861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b="1">
                <a:cs typeface="Arial" charset="0"/>
              </a:defRPr>
            </a:lvl1pPr>
          </a:lstStyle>
          <a:p>
            <a:pPr>
              <a:defRPr/>
            </a:pPr>
            <a:fld id="{F5736DCE-4038-4644-A899-08903E4E3A39}" type="datetime1">
              <a:rPr lang="en-US" altLang="ko-KR"/>
              <a:pPr>
                <a:defRPr/>
              </a:pPr>
              <a:t>4/20/2021</a:t>
            </a:fld>
            <a:endParaRPr lang="en-US" altLang="ko-KR"/>
          </a:p>
        </p:txBody>
      </p:sp>
      <p:sp>
        <p:nvSpPr>
          <p:cNvPr id="6"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7" name="Slide Number Placeholder 5"/>
          <p:cNvSpPr>
            <a:spLocks noGrp="1"/>
          </p:cNvSpPr>
          <p:nvPr>
            <p:ph type="sldNum" sz="quarter" idx="12"/>
          </p:nvPr>
        </p:nvSpPr>
        <p:spPr/>
        <p:txBody>
          <a:bodyPr/>
          <a:lstStyle>
            <a:lvl1pPr defTabSz="914400">
              <a:defRPr b="1"/>
            </a:lvl1pPr>
          </a:lstStyle>
          <a:p>
            <a:fld id="{419A71C2-9C7D-47DA-8750-D263044D3534}" type="slidenum">
              <a:rPr lang="en-US" altLang="ko-KR"/>
              <a:pPr/>
              <a:t>‹#›</a:t>
            </a:fld>
            <a:endParaRPr lang="en-US" altLang="ko-KR"/>
          </a:p>
        </p:txBody>
      </p:sp>
    </p:spTree>
    <p:extLst>
      <p:ext uri="{BB962C8B-B14F-4D97-AF65-F5344CB8AC3E}">
        <p14:creationId xmlns:p14="http://schemas.microsoft.com/office/powerpoint/2010/main" val="20821773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a:defRPr b="1">
                <a:cs typeface="Arial" charset="0"/>
              </a:defRPr>
            </a:lvl1pPr>
          </a:lstStyle>
          <a:p>
            <a:pPr>
              <a:defRPr/>
            </a:pPr>
            <a:fld id="{81F8BF51-37F0-4AE9-8547-A0E4EFE19DAD}" type="datetime1">
              <a:rPr lang="en-US" altLang="ko-KR"/>
              <a:pPr>
                <a:defRPr/>
              </a:pPr>
              <a:t>4/20/2021</a:t>
            </a:fld>
            <a:endParaRPr lang="en-US" altLang="ko-KR"/>
          </a:p>
        </p:txBody>
      </p:sp>
      <p:sp>
        <p:nvSpPr>
          <p:cNvPr id="8"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9" name="Slide Number Placeholder 5"/>
          <p:cNvSpPr>
            <a:spLocks noGrp="1"/>
          </p:cNvSpPr>
          <p:nvPr>
            <p:ph type="sldNum" sz="quarter" idx="12"/>
          </p:nvPr>
        </p:nvSpPr>
        <p:spPr/>
        <p:txBody>
          <a:bodyPr/>
          <a:lstStyle>
            <a:lvl1pPr defTabSz="914400">
              <a:defRPr b="1"/>
            </a:lvl1pPr>
          </a:lstStyle>
          <a:p>
            <a:fld id="{6B505FC8-3E99-4BB2-A4F3-CFA40FAF9D61}" type="slidenum">
              <a:rPr lang="en-US" altLang="ko-KR"/>
              <a:pPr/>
              <a:t>‹#›</a:t>
            </a:fld>
            <a:endParaRPr lang="en-US" altLang="ko-KR"/>
          </a:p>
        </p:txBody>
      </p:sp>
    </p:spTree>
    <p:extLst>
      <p:ext uri="{BB962C8B-B14F-4D97-AF65-F5344CB8AC3E}">
        <p14:creationId xmlns:p14="http://schemas.microsoft.com/office/powerpoint/2010/main" val="12042757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b="1">
                <a:cs typeface="Arial" charset="0"/>
              </a:defRPr>
            </a:lvl1pPr>
          </a:lstStyle>
          <a:p>
            <a:pPr>
              <a:defRPr/>
            </a:pPr>
            <a:fld id="{BDF4CA1D-06B9-4CC5-AC62-F02CB2C8616E}" type="datetime1">
              <a:rPr lang="en-US" altLang="ko-KR"/>
              <a:pPr>
                <a:defRPr/>
              </a:pPr>
              <a:t>4/20/2021</a:t>
            </a:fld>
            <a:endParaRPr lang="en-US" altLang="ko-KR"/>
          </a:p>
        </p:txBody>
      </p:sp>
      <p:sp>
        <p:nvSpPr>
          <p:cNvPr id="4"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5" name="Slide Number Placeholder 5"/>
          <p:cNvSpPr>
            <a:spLocks noGrp="1"/>
          </p:cNvSpPr>
          <p:nvPr>
            <p:ph type="sldNum" sz="quarter" idx="12"/>
          </p:nvPr>
        </p:nvSpPr>
        <p:spPr/>
        <p:txBody>
          <a:bodyPr/>
          <a:lstStyle>
            <a:lvl1pPr defTabSz="914400">
              <a:defRPr b="1"/>
            </a:lvl1pPr>
          </a:lstStyle>
          <a:p>
            <a:fld id="{14410942-0184-488E-B512-A050C5648F83}" type="slidenum">
              <a:rPr lang="en-US" altLang="ko-KR"/>
              <a:pPr/>
              <a:t>‹#›</a:t>
            </a:fld>
            <a:endParaRPr lang="en-US" altLang="ko-KR"/>
          </a:p>
        </p:txBody>
      </p:sp>
    </p:spTree>
    <p:extLst>
      <p:ext uri="{BB962C8B-B14F-4D97-AF65-F5344CB8AC3E}">
        <p14:creationId xmlns:p14="http://schemas.microsoft.com/office/powerpoint/2010/main" val="39603120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cs typeface="Arial" charset="0"/>
              </a:defRPr>
            </a:lvl1pPr>
          </a:lstStyle>
          <a:p>
            <a:pPr>
              <a:defRPr/>
            </a:pPr>
            <a:fld id="{3155037F-1152-492D-A527-7A8A0B7720D2}" type="datetime1">
              <a:rPr lang="en-US" altLang="ko-KR"/>
              <a:pPr>
                <a:defRPr/>
              </a:pPr>
              <a:t>4/20/2021</a:t>
            </a:fld>
            <a:endParaRPr lang="en-US" altLang="ko-KR"/>
          </a:p>
        </p:txBody>
      </p:sp>
      <p:sp>
        <p:nvSpPr>
          <p:cNvPr id="3"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4" name="Slide Number Placeholder 5"/>
          <p:cNvSpPr>
            <a:spLocks noGrp="1"/>
          </p:cNvSpPr>
          <p:nvPr>
            <p:ph type="sldNum" sz="quarter" idx="12"/>
          </p:nvPr>
        </p:nvSpPr>
        <p:spPr/>
        <p:txBody>
          <a:bodyPr/>
          <a:lstStyle>
            <a:lvl1pPr defTabSz="914400">
              <a:defRPr b="1"/>
            </a:lvl1pPr>
          </a:lstStyle>
          <a:p>
            <a:fld id="{67D572E2-5B55-4DDE-9465-65759705979A}" type="slidenum">
              <a:rPr lang="en-US" altLang="ko-KR"/>
              <a:pPr/>
              <a:t>‹#›</a:t>
            </a:fld>
            <a:endParaRPr lang="en-US" altLang="ko-KR"/>
          </a:p>
        </p:txBody>
      </p:sp>
    </p:spTree>
    <p:extLst>
      <p:ext uri="{BB962C8B-B14F-4D97-AF65-F5344CB8AC3E}">
        <p14:creationId xmlns:p14="http://schemas.microsoft.com/office/powerpoint/2010/main" val="16594675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b="1">
                <a:cs typeface="Arial" charset="0"/>
              </a:defRPr>
            </a:lvl1pPr>
          </a:lstStyle>
          <a:p>
            <a:pPr>
              <a:defRPr/>
            </a:pPr>
            <a:fld id="{6018E1F4-65DF-41E3-A5AF-F273BDDBA942}" type="datetime1">
              <a:rPr lang="en-US" altLang="ko-KR"/>
              <a:pPr>
                <a:defRPr/>
              </a:pPr>
              <a:t>4/20/2021</a:t>
            </a:fld>
            <a:endParaRPr lang="en-US" altLang="ko-KR"/>
          </a:p>
        </p:txBody>
      </p:sp>
      <p:sp>
        <p:nvSpPr>
          <p:cNvPr id="6"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7" name="Slide Number Placeholder 5"/>
          <p:cNvSpPr>
            <a:spLocks noGrp="1"/>
          </p:cNvSpPr>
          <p:nvPr>
            <p:ph type="sldNum" sz="quarter" idx="12"/>
          </p:nvPr>
        </p:nvSpPr>
        <p:spPr/>
        <p:txBody>
          <a:bodyPr/>
          <a:lstStyle>
            <a:lvl1pPr defTabSz="914400">
              <a:defRPr b="1"/>
            </a:lvl1pPr>
          </a:lstStyle>
          <a:p>
            <a:fld id="{6625FD9B-05EC-4688-AD79-5C70A96F1EBE}" type="slidenum">
              <a:rPr lang="en-US" altLang="ko-KR"/>
              <a:pPr/>
              <a:t>‹#›</a:t>
            </a:fld>
            <a:endParaRPr lang="en-US" altLang="ko-KR"/>
          </a:p>
        </p:txBody>
      </p:sp>
    </p:spTree>
    <p:extLst>
      <p:ext uri="{BB962C8B-B14F-4D97-AF65-F5344CB8AC3E}">
        <p14:creationId xmlns:p14="http://schemas.microsoft.com/office/powerpoint/2010/main" val="393821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b="1">
                <a:cs typeface="Arial" charset="0"/>
              </a:defRPr>
            </a:lvl1pPr>
          </a:lstStyle>
          <a:p>
            <a:pPr>
              <a:defRPr/>
            </a:pPr>
            <a:fld id="{D9D76872-45F0-4D6E-BFBF-32C393EA3AB1}" type="datetime1">
              <a:rPr lang="en-US" altLang="ko-KR"/>
              <a:pPr>
                <a:defRPr/>
              </a:pPr>
              <a:t>4/20/2021</a:t>
            </a:fld>
            <a:endParaRPr lang="en-US" altLang="ko-KR"/>
          </a:p>
        </p:txBody>
      </p:sp>
      <p:sp>
        <p:nvSpPr>
          <p:cNvPr id="6"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7" name="Slide Number Placeholder 5"/>
          <p:cNvSpPr>
            <a:spLocks noGrp="1"/>
          </p:cNvSpPr>
          <p:nvPr>
            <p:ph type="sldNum" sz="quarter" idx="12"/>
          </p:nvPr>
        </p:nvSpPr>
        <p:spPr/>
        <p:txBody>
          <a:bodyPr/>
          <a:lstStyle>
            <a:lvl1pPr defTabSz="914400">
              <a:defRPr b="1"/>
            </a:lvl1pPr>
          </a:lstStyle>
          <a:p>
            <a:fld id="{59C8F258-4BB8-4DA4-9D69-A0949EFE47AB}" type="slidenum">
              <a:rPr lang="en-US" altLang="ko-KR"/>
              <a:pPr/>
              <a:t>‹#›</a:t>
            </a:fld>
            <a:endParaRPr lang="en-US" altLang="ko-KR"/>
          </a:p>
        </p:txBody>
      </p:sp>
    </p:spTree>
    <p:extLst>
      <p:ext uri="{BB962C8B-B14F-4D97-AF65-F5344CB8AC3E}">
        <p14:creationId xmlns:p14="http://schemas.microsoft.com/office/powerpoint/2010/main" val="31454567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b="1">
                <a:cs typeface="Arial" charset="0"/>
              </a:defRPr>
            </a:lvl1pPr>
          </a:lstStyle>
          <a:p>
            <a:pPr>
              <a:defRPr/>
            </a:pPr>
            <a:fld id="{E3529BEE-4DC2-490F-8E43-39AAA85F1154}" type="datetime1">
              <a:rPr lang="en-US" altLang="ko-KR"/>
              <a:pPr>
                <a:defRPr/>
              </a:pPr>
              <a:t>4/20/2021</a:t>
            </a:fld>
            <a:endParaRPr lang="en-US" altLang="ko-KR"/>
          </a:p>
        </p:txBody>
      </p:sp>
      <p:sp>
        <p:nvSpPr>
          <p:cNvPr id="5"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b="1"/>
            </a:lvl1pPr>
          </a:lstStyle>
          <a:p>
            <a:fld id="{36372EA9-F428-4F79-BAD9-996D4B6E44C6}" type="slidenum">
              <a:rPr lang="en-US" altLang="ko-KR"/>
              <a:pPr/>
              <a:t>‹#›</a:t>
            </a:fld>
            <a:endParaRPr lang="en-US" altLang="ko-KR"/>
          </a:p>
        </p:txBody>
      </p:sp>
    </p:spTree>
    <p:extLst>
      <p:ext uri="{BB962C8B-B14F-4D97-AF65-F5344CB8AC3E}">
        <p14:creationId xmlns:p14="http://schemas.microsoft.com/office/powerpoint/2010/main" val="15311742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b="1">
                <a:cs typeface="Arial" charset="0"/>
              </a:defRPr>
            </a:lvl1pPr>
          </a:lstStyle>
          <a:p>
            <a:pPr>
              <a:defRPr/>
            </a:pPr>
            <a:fld id="{4650E076-4A79-4AFD-976E-41ED90957A6C}" type="datetime1">
              <a:rPr lang="en-US" altLang="ko-KR"/>
              <a:pPr>
                <a:defRPr/>
              </a:pPr>
              <a:t>4/20/2021</a:t>
            </a:fld>
            <a:endParaRPr lang="en-US" altLang="ko-KR"/>
          </a:p>
        </p:txBody>
      </p:sp>
      <p:sp>
        <p:nvSpPr>
          <p:cNvPr id="5"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b="1"/>
            </a:lvl1pPr>
          </a:lstStyle>
          <a:p>
            <a:fld id="{73694AB9-6D2C-4A39-80B2-45CFDC23046E}" type="slidenum">
              <a:rPr lang="en-US" altLang="ko-KR"/>
              <a:pPr/>
              <a:t>‹#›</a:t>
            </a:fld>
            <a:endParaRPr lang="en-US" altLang="ko-KR"/>
          </a:p>
        </p:txBody>
      </p:sp>
    </p:spTree>
    <p:extLst>
      <p:ext uri="{BB962C8B-B14F-4D97-AF65-F5344CB8AC3E}">
        <p14:creationId xmlns:p14="http://schemas.microsoft.com/office/powerpoint/2010/main" val="1513155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8E39FDF-3B6E-4411-91D2-9AA2E51699CE}" type="datetimeFigureOut">
              <a:rPr lang="en-US"/>
              <a:pPr>
                <a:defRPr/>
              </a:pPr>
              <a:t>4/20/2021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89E0F3C7-CDE5-4FB3-9071-C1A0E8AE5C90}" type="slidenum">
              <a:rPr lang="en-US" altLang="en-US"/>
              <a:pPr/>
              <a:t>‹#›</a:t>
            </a:fld>
            <a:endParaRPr lang="en-US" altLang="en-US"/>
          </a:p>
        </p:txBody>
      </p:sp>
    </p:spTree>
    <p:extLst>
      <p:ext uri="{BB962C8B-B14F-4D97-AF65-F5344CB8AC3E}">
        <p14:creationId xmlns:p14="http://schemas.microsoft.com/office/powerpoint/2010/main" val="5202738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defTabSz="914400">
              <a:defRPr b="1">
                <a:cs typeface="Arial" charset="0"/>
              </a:defRPr>
            </a:lvl1pPr>
          </a:lstStyle>
          <a:p>
            <a:pPr>
              <a:defRPr/>
            </a:pPr>
            <a:endParaRPr lang="ko-KR" altLang="ko-KR"/>
          </a:p>
        </p:txBody>
      </p:sp>
      <p:sp>
        <p:nvSpPr>
          <p:cNvPr id="4" name="Footer Placeholder 3"/>
          <p:cNvSpPr>
            <a:spLocks noGrp="1"/>
          </p:cNvSpPr>
          <p:nvPr>
            <p:ph type="ftr" sz="quarter" idx="11"/>
          </p:nvPr>
        </p:nvSpPr>
        <p:spPr>
          <a:xfrm>
            <a:off x="3124200" y="6245225"/>
            <a:ext cx="2895600" cy="476250"/>
          </a:xfrm>
        </p:spPr>
        <p:txBody>
          <a:bodyPr/>
          <a:lstStyle>
            <a:lvl1pPr defTabSz="914400">
              <a:defRPr b="1">
                <a:cs typeface="Arial" charset="0"/>
              </a:defRPr>
            </a:lvl1pPr>
          </a:lstStyle>
          <a:p>
            <a:pPr>
              <a:defRPr/>
            </a:pPr>
            <a:endParaRPr lang="ko-KR" altLang="ko-KR"/>
          </a:p>
        </p:txBody>
      </p:sp>
      <p:sp>
        <p:nvSpPr>
          <p:cNvPr id="5" name="Slide Number Placeholder 4"/>
          <p:cNvSpPr>
            <a:spLocks noGrp="1"/>
          </p:cNvSpPr>
          <p:nvPr>
            <p:ph type="sldNum" sz="quarter" idx="12"/>
          </p:nvPr>
        </p:nvSpPr>
        <p:spPr>
          <a:xfrm>
            <a:off x="6553200" y="6245225"/>
            <a:ext cx="2133600" cy="476250"/>
          </a:xfrm>
        </p:spPr>
        <p:txBody>
          <a:bodyPr/>
          <a:lstStyle>
            <a:lvl1pPr defTabSz="914400">
              <a:defRPr b="1"/>
            </a:lvl1pPr>
          </a:lstStyle>
          <a:p>
            <a:fld id="{0F98E75A-8685-4346-A68D-36049A69C106}" type="slidenum">
              <a:rPr lang="en-US" altLang="ko-KR"/>
              <a:pPr/>
              <a:t>‹#›</a:t>
            </a:fld>
            <a:endParaRPr lang="en-US" altLang="ko-KR"/>
          </a:p>
        </p:txBody>
      </p:sp>
    </p:spTree>
    <p:extLst>
      <p:ext uri="{BB962C8B-B14F-4D97-AF65-F5344CB8AC3E}">
        <p14:creationId xmlns:p14="http://schemas.microsoft.com/office/powerpoint/2010/main" val="14553389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cs typeface="Arial" pitchFamily="34" charset="0"/>
              </a:defRPr>
            </a:lvl1pPr>
          </a:lstStyle>
          <a:p>
            <a:pPr>
              <a:defRPr/>
            </a:pPr>
            <a:fld id="{B771B376-1EDB-4841-8001-CC8BEDB5644C}" type="datetime1">
              <a:rPr lang="en-US"/>
              <a:pPr>
                <a:defRPr/>
              </a:pPr>
              <a:t>4/20/2021</a:t>
            </a:fld>
            <a:endParaRPr lang="en-US"/>
          </a:p>
        </p:txBody>
      </p:sp>
      <p:sp>
        <p:nvSpPr>
          <p:cNvPr id="5" name="Footer Placeholder 4"/>
          <p:cNvSpPr>
            <a:spLocks noGrp="1"/>
          </p:cNvSpPr>
          <p:nvPr>
            <p:ph type="ftr" sz="quarter" idx="11"/>
          </p:nvPr>
        </p:nvSpPr>
        <p:spPr/>
        <p:txBody>
          <a:bodyPr/>
          <a:lstStyle>
            <a:lvl1pPr defTabSz="914400">
              <a:defRPr>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3403BABF-FEEF-40EE-9BF3-510E82C6A6D1}" type="slidenum">
              <a:rPr lang="en-US" altLang="en-US"/>
              <a:pPr/>
              <a:t>‹#›</a:t>
            </a:fld>
            <a:endParaRPr lang="en-US" altLang="en-US"/>
          </a:p>
        </p:txBody>
      </p:sp>
    </p:spTree>
    <p:extLst>
      <p:ext uri="{BB962C8B-B14F-4D97-AF65-F5344CB8AC3E}">
        <p14:creationId xmlns:p14="http://schemas.microsoft.com/office/powerpoint/2010/main" val="12705952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cs typeface="Arial" pitchFamily="34" charset="0"/>
              </a:defRPr>
            </a:lvl1pPr>
          </a:lstStyle>
          <a:p>
            <a:pPr>
              <a:defRPr/>
            </a:pPr>
            <a:fld id="{F3C7E429-76B4-4C63-BEB5-D86A0E42F6E2}" type="datetime1">
              <a:rPr lang="en-US"/>
              <a:pPr>
                <a:defRPr/>
              </a:pPr>
              <a:t>4/20/2021</a:t>
            </a:fld>
            <a:endParaRPr lang="en-US"/>
          </a:p>
        </p:txBody>
      </p:sp>
      <p:sp>
        <p:nvSpPr>
          <p:cNvPr id="5" name="Footer Placeholder 4"/>
          <p:cNvSpPr>
            <a:spLocks noGrp="1"/>
          </p:cNvSpPr>
          <p:nvPr>
            <p:ph type="ftr" sz="quarter" idx="11"/>
          </p:nvPr>
        </p:nvSpPr>
        <p:spPr/>
        <p:txBody>
          <a:bodyPr/>
          <a:lstStyle>
            <a:lvl1pPr defTabSz="914400">
              <a:defRPr>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F07812F6-2FF5-4E0A-9A2E-57F0597582BD}" type="slidenum">
              <a:rPr lang="en-US" altLang="en-US"/>
              <a:pPr/>
              <a:t>‹#›</a:t>
            </a:fld>
            <a:endParaRPr lang="en-US" altLang="en-US"/>
          </a:p>
        </p:txBody>
      </p:sp>
    </p:spTree>
    <p:extLst>
      <p:ext uri="{BB962C8B-B14F-4D97-AF65-F5344CB8AC3E}">
        <p14:creationId xmlns:p14="http://schemas.microsoft.com/office/powerpoint/2010/main" val="28596565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cs typeface="Arial" pitchFamily="34" charset="0"/>
              </a:defRPr>
            </a:lvl1pPr>
          </a:lstStyle>
          <a:p>
            <a:pPr>
              <a:defRPr/>
            </a:pPr>
            <a:fld id="{193CA6E8-289D-4389-B178-B55AA47977E8}" type="datetime1">
              <a:rPr lang="en-US"/>
              <a:pPr>
                <a:defRPr/>
              </a:pPr>
              <a:t>4/20/2021</a:t>
            </a:fld>
            <a:endParaRPr lang="en-US"/>
          </a:p>
        </p:txBody>
      </p:sp>
      <p:sp>
        <p:nvSpPr>
          <p:cNvPr id="5" name="Footer Placeholder 4"/>
          <p:cNvSpPr>
            <a:spLocks noGrp="1"/>
          </p:cNvSpPr>
          <p:nvPr>
            <p:ph type="ftr" sz="quarter" idx="11"/>
          </p:nvPr>
        </p:nvSpPr>
        <p:spPr/>
        <p:txBody>
          <a:bodyPr/>
          <a:lstStyle>
            <a:lvl1pPr defTabSz="914400">
              <a:defRPr>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ADCEA30E-9DE4-4018-906A-674A5E1E5E93}" type="slidenum">
              <a:rPr lang="en-US" altLang="en-US"/>
              <a:pPr/>
              <a:t>‹#›</a:t>
            </a:fld>
            <a:endParaRPr lang="en-US" altLang="en-US"/>
          </a:p>
        </p:txBody>
      </p:sp>
    </p:spTree>
    <p:extLst>
      <p:ext uri="{BB962C8B-B14F-4D97-AF65-F5344CB8AC3E}">
        <p14:creationId xmlns:p14="http://schemas.microsoft.com/office/powerpoint/2010/main" val="37970170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a:cs typeface="Arial" pitchFamily="34" charset="0"/>
              </a:defRPr>
            </a:lvl1pPr>
          </a:lstStyle>
          <a:p>
            <a:pPr>
              <a:defRPr/>
            </a:pPr>
            <a:fld id="{A57DB191-0CF2-43E2-9D4C-74ED4F2788C1}" type="datetime1">
              <a:rPr lang="en-US"/>
              <a:pPr>
                <a:defRPr/>
              </a:pPr>
              <a:t>4/20/2021</a:t>
            </a:fld>
            <a:endParaRPr lang="en-US"/>
          </a:p>
        </p:txBody>
      </p:sp>
      <p:sp>
        <p:nvSpPr>
          <p:cNvPr id="6" name="Footer Placeholder 4"/>
          <p:cNvSpPr>
            <a:spLocks noGrp="1"/>
          </p:cNvSpPr>
          <p:nvPr>
            <p:ph type="ftr" sz="quarter" idx="11"/>
          </p:nvPr>
        </p:nvSpPr>
        <p:spPr/>
        <p:txBody>
          <a:bodyPr/>
          <a:lstStyle>
            <a:lvl1pPr defTabSz="914400">
              <a:defRPr>
                <a:cs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fld id="{C3200AA5-90E7-46DC-83BE-42CDCDF0B875}" type="slidenum">
              <a:rPr lang="en-US" altLang="en-US"/>
              <a:pPr/>
              <a:t>‹#›</a:t>
            </a:fld>
            <a:endParaRPr lang="en-US" altLang="en-US"/>
          </a:p>
        </p:txBody>
      </p:sp>
    </p:spTree>
    <p:extLst>
      <p:ext uri="{BB962C8B-B14F-4D97-AF65-F5344CB8AC3E}">
        <p14:creationId xmlns:p14="http://schemas.microsoft.com/office/powerpoint/2010/main" val="34631034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a:defRPr>
                <a:cs typeface="Arial" pitchFamily="34" charset="0"/>
              </a:defRPr>
            </a:lvl1pPr>
          </a:lstStyle>
          <a:p>
            <a:pPr>
              <a:defRPr/>
            </a:pPr>
            <a:fld id="{D71ABAC5-CBB8-46F0-8C30-FDBC010700D9}" type="datetime1">
              <a:rPr lang="en-US"/>
              <a:pPr>
                <a:defRPr/>
              </a:pPr>
              <a:t>4/20/2021</a:t>
            </a:fld>
            <a:endParaRPr lang="en-US"/>
          </a:p>
        </p:txBody>
      </p:sp>
      <p:sp>
        <p:nvSpPr>
          <p:cNvPr id="8" name="Footer Placeholder 4"/>
          <p:cNvSpPr>
            <a:spLocks noGrp="1"/>
          </p:cNvSpPr>
          <p:nvPr>
            <p:ph type="ftr" sz="quarter" idx="11"/>
          </p:nvPr>
        </p:nvSpPr>
        <p:spPr/>
        <p:txBody>
          <a:bodyPr/>
          <a:lstStyle>
            <a:lvl1pPr defTabSz="914400">
              <a:defRPr>
                <a:cs typeface="Arial"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a:lvl1pPr>
          </a:lstStyle>
          <a:p>
            <a:fld id="{52ADE148-D497-474F-BD14-7889A7E84B57}" type="slidenum">
              <a:rPr lang="en-US" altLang="en-US"/>
              <a:pPr/>
              <a:t>‹#›</a:t>
            </a:fld>
            <a:endParaRPr lang="en-US" altLang="en-US"/>
          </a:p>
        </p:txBody>
      </p:sp>
    </p:spTree>
    <p:extLst>
      <p:ext uri="{BB962C8B-B14F-4D97-AF65-F5344CB8AC3E}">
        <p14:creationId xmlns:p14="http://schemas.microsoft.com/office/powerpoint/2010/main" val="22206357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a:cs typeface="Arial" pitchFamily="34" charset="0"/>
              </a:defRPr>
            </a:lvl1pPr>
          </a:lstStyle>
          <a:p>
            <a:pPr>
              <a:defRPr/>
            </a:pPr>
            <a:fld id="{9917166F-03A2-4414-9643-6FEDC0D2A02A}" type="datetime1">
              <a:rPr lang="en-US"/>
              <a:pPr>
                <a:defRPr/>
              </a:pPr>
              <a:t>4/20/2021</a:t>
            </a:fld>
            <a:endParaRPr lang="en-US"/>
          </a:p>
        </p:txBody>
      </p:sp>
      <p:sp>
        <p:nvSpPr>
          <p:cNvPr id="4" name="Footer Placeholder 4"/>
          <p:cNvSpPr>
            <a:spLocks noGrp="1"/>
          </p:cNvSpPr>
          <p:nvPr>
            <p:ph type="ftr" sz="quarter" idx="11"/>
          </p:nvPr>
        </p:nvSpPr>
        <p:spPr/>
        <p:txBody>
          <a:bodyPr/>
          <a:lstStyle>
            <a:lvl1pPr defTabSz="914400">
              <a:defRPr>
                <a:cs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a:lvl1pPr>
          </a:lstStyle>
          <a:p>
            <a:fld id="{579BCFDD-43D3-4620-90B8-7A3E67418655}" type="slidenum">
              <a:rPr lang="en-US" altLang="en-US"/>
              <a:pPr/>
              <a:t>‹#›</a:t>
            </a:fld>
            <a:endParaRPr lang="en-US" altLang="en-US"/>
          </a:p>
        </p:txBody>
      </p:sp>
    </p:spTree>
    <p:extLst>
      <p:ext uri="{BB962C8B-B14F-4D97-AF65-F5344CB8AC3E}">
        <p14:creationId xmlns:p14="http://schemas.microsoft.com/office/powerpoint/2010/main" val="40421640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cs typeface="Arial" pitchFamily="34" charset="0"/>
              </a:defRPr>
            </a:lvl1pPr>
          </a:lstStyle>
          <a:p>
            <a:pPr>
              <a:defRPr/>
            </a:pPr>
            <a:fld id="{6B208674-71C8-49D5-8BCB-0949FDB2C834}" type="datetime1">
              <a:rPr lang="en-US"/>
              <a:pPr>
                <a:defRPr/>
              </a:pPr>
              <a:t>4/20/2021</a:t>
            </a:fld>
            <a:endParaRPr lang="en-US"/>
          </a:p>
        </p:txBody>
      </p:sp>
      <p:sp>
        <p:nvSpPr>
          <p:cNvPr id="3" name="Footer Placeholder 4"/>
          <p:cNvSpPr>
            <a:spLocks noGrp="1"/>
          </p:cNvSpPr>
          <p:nvPr>
            <p:ph type="ftr" sz="quarter" idx="11"/>
          </p:nvPr>
        </p:nvSpPr>
        <p:spPr/>
        <p:txBody>
          <a:bodyPr/>
          <a:lstStyle>
            <a:lvl1pPr defTabSz="914400">
              <a:defRPr>
                <a:cs typeface="Arial" pitchFamily="34" charse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a:lvl1pPr>
          </a:lstStyle>
          <a:p>
            <a:fld id="{A93AD353-05DF-4AE1-901B-9DE47E44346C}" type="slidenum">
              <a:rPr lang="en-US" altLang="en-US"/>
              <a:pPr/>
              <a:t>‹#›</a:t>
            </a:fld>
            <a:endParaRPr lang="en-US" altLang="en-US"/>
          </a:p>
        </p:txBody>
      </p:sp>
    </p:spTree>
    <p:extLst>
      <p:ext uri="{BB962C8B-B14F-4D97-AF65-F5344CB8AC3E}">
        <p14:creationId xmlns:p14="http://schemas.microsoft.com/office/powerpoint/2010/main" val="3437246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cs typeface="Arial" pitchFamily="34" charset="0"/>
              </a:defRPr>
            </a:lvl1pPr>
          </a:lstStyle>
          <a:p>
            <a:pPr>
              <a:defRPr/>
            </a:pPr>
            <a:fld id="{36C340BB-25F6-409C-9655-A5AE932431A6}" type="datetime1">
              <a:rPr lang="en-US"/>
              <a:pPr>
                <a:defRPr/>
              </a:pPr>
              <a:t>4/20/2021</a:t>
            </a:fld>
            <a:endParaRPr lang="en-US"/>
          </a:p>
        </p:txBody>
      </p:sp>
      <p:sp>
        <p:nvSpPr>
          <p:cNvPr id="6" name="Footer Placeholder 4"/>
          <p:cNvSpPr>
            <a:spLocks noGrp="1"/>
          </p:cNvSpPr>
          <p:nvPr>
            <p:ph type="ftr" sz="quarter" idx="11"/>
          </p:nvPr>
        </p:nvSpPr>
        <p:spPr/>
        <p:txBody>
          <a:bodyPr/>
          <a:lstStyle>
            <a:lvl1pPr defTabSz="914400">
              <a:defRPr>
                <a:cs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fld id="{DE839C74-8AA4-4380-9F96-6C34C4385B8F}" type="slidenum">
              <a:rPr lang="en-US" altLang="en-US"/>
              <a:pPr/>
              <a:t>‹#›</a:t>
            </a:fld>
            <a:endParaRPr lang="en-US" altLang="en-US"/>
          </a:p>
        </p:txBody>
      </p:sp>
    </p:spTree>
    <p:extLst>
      <p:ext uri="{BB962C8B-B14F-4D97-AF65-F5344CB8AC3E}">
        <p14:creationId xmlns:p14="http://schemas.microsoft.com/office/powerpoint/2010/main" val="371168243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cs typeface="Arial" pitchFamily="34" charset="0"/>
              </a:defRPr>
            </a:lvl1pPr>
          </a:lstStyle>
          <a:p>
            <a:pPr>
              <a:defRPr/>
            </a:pPr>
            <a:fld id="{2072F74F-1A13-4C63-8BD9-35BE99C4F17F}" type="datetime1">
              <a:rPr lang="en-US"/>
              <a:pPr>
                <a:defRPr/>
              </a:pPr>
              <a:t>4/20/2021</a:t>
            </a:fld>
            <a:endParaRPr lang="en-US"/>
          </a:p>
        </p:txBody>
      </p:sp>
      <p:sp>
        <p:nvSpPr>
          <p:cNvPr id="6" name="Footer Placeholder 4"/>
          <p:cNvSpPr>
            <a:spLocks noGrp="1"/>
          </p:cNvSpPr>
          <p:nvPr>
            <p:ph type="ftr" sz="quarter" idx="11"/>
          </p:nvPr>
        </p:nvSpPr>
        <p:spPr/>
        <p:txBody>
          <a:bodyPr/>
          <a:lstStyle>
            <a:lvl1pPr defTabSz="914400">
              <a:defRPr>
                <a:cs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fld id="{2BFFE568-22B5-4789-B737-C4ED0706AA3E}" type="slidenum">
              <a:rPr lang="en-US" altLang="en-US"/>
              <a:pPr/>
              <a:t>‹#›</a:t>
            </a:fld>
            <a:endParaRPr lang="en-US" altLang="en-US"/>
          </a:p>
        </p:txBody>
      </p:sp>
    </p:spTree>
    <p:extLst>
      <p:ext uri="{BB962C8B-B14F-4D97-AF65-F5344CB8AC3E}">
        <p14:creationId xmlns:p14="http://schemas.microsoft.com/office/powerpoint/2010/main" val="3007471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1F6EE22-9DC1-4E67-8D70-051E5E3656B4}" type="datetimeFigureOut">
              <a:rPr lang="en-US"/>
              <a:pPr>
                <a:defRPr/>
              </a:pPr>
              <a:t>4/20/2021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7116FD9-5160-448B-A685-C4B9774FB14A}" type="slidenum">
              <a:rPr lang="en-US" altLang="en-US"/>
              <a:pPr/>
              <a:t>‹#›</a:t>
            </a:fld>
            <a:endParaRPr lang="en-US" altLang="en-US"/>
          </a:p>
        </p:txBody>
      </p:sp>
    </p:spTree>
    <p:extLst>
      <p:ext uri="{BB962C8B-B14F-4D97-AF65-F5344CB8AC3E}">
        <p14:creationId xmlns:p14="http://schemas.microsoft.com/office/powerpoint/2010/main" val="22796654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cs typeface="Arial" pitchFamily="34" charset="0"/>
              </a:defRPr>
            </a:lvl1pPr>
          </a:lstStyle>
          <a:p>
            <a:pPr>
              <a:defRPr/>
            </a:pPr>
            <a:fld id="{5C4A588E-FA1F-44B4-8062-951D9DC70D1E}" type="datetime1">
              <a:rPr lang="en-US"/>
              <a:pPr>
                <a:defRPr/>
              </a:pPr>
              <a:t>4/20/2021</a:t>
            </a:fld>
            <a:endParaRPr lang="en-US"/>
          </a:p>
        </p:txBody>
      </p:sp>
      <p:sp>
        <p:nvSpPr>
          <p:cNvPr id="5" name="Footer Placeholder 4"/>
          <p:cNvSpPr>
            <a:spLocks noGrp="1"/>
          </p:cNvSpPr>
          <p:nvPr>
            <p:ph type="ftr" sz="quarter" idx="11"/>
          </p:nvPr>
        </p:nvSpPr>
        <p:spPr/>
        <p:txBody>
          <a:bodyPr/>
          <a:lstStyle>
            <a:lvl1pPr defTabSz="914400">
              <a:defRPr>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644AF711-8391-4EFA-B06A-18D807AC16D4}" type="slidenum">
              <a:rPr lang="en-US" altLang="en-US"/>
              <a:pPr/>
              <a:t>‹#›</a:t>
            </a:fld>
            <a:endParaRPr lang="en-US" altLang="en-US"/>
          </a:p>
        </p:txBody>
      </p:sp>
    </p:spTree>
    <p:extLst>
      <p:ext uri="{BB962C8B-B14F-4D97-AF65-F5344CB8AC3E}">
        <p14:creationId xmlns:p14="http://schemas.microsoft.com/office/powerpoint/2010/main" val="36425515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cs typeface="Arial" pitchFamily="34" charset="0"/>
              </a:defRPr>
            </a:lvl1pPr>
          </a:lstStyle>
          <a:p>
            <a:pPr>
              <a:defRPr/>
            </a:pPr>
            <a:fld id="{5F52EB5D-FEC9-45FD-91AF-417520F21FBD}" type="datetime1">
              <a:rPr lang="en-US"/>
              <a:pPr>
                <a:defRPr/>
              </a:pPr>
              <a:t>4/20/2021</a:t>
            </a:fld>
            <a:endParaRPr lang="en-US"/>
          </a:p>
        </p:txBody>
      </p:sp>
      <p:sp>
        <p:nvSpPr>
          <p:cNvPr id="5" name="Footer Placeholder 4"/>
          <p:cNvSpPr>
            <a:spLocks noGrp="1"/>
          </p:cNvSpPr>
          <p:nvPr>
            <p:ph type="ftr" sz="quarter" idx="11"/>
          </p:nvPr>
        </p:nvSpPr>
        <p:spPr/>
        <p:txBody>
          <a:bodyPr/>
          <a:lstStyle>
            <a:lvl1pPr defTabSz="914400">
              <a:defRPr>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7CAC101A-C56D-4FE7-8C0A-49758F397A18}" type="slidenum">
              <a:rPr lang="en-US" altLang="en-US"/>
              <a:pPr/>
              <a:t>‹#›</a:t>
            </a:fld>
            <a:endParaRPr lang="en-US" altLang="en-US"/>
          </a:p>
        </p:txBody>
      </p:sp>
    </p:spTree>
    <p:extLst>
      <p:ext uri="{BB962C8B-B14F-4D97-AF65-F5344CB8AC3E}">
        <p14:creationId xmlns:p14="http://schemas.microsoft.com/office/powerpoint/2010/main" val="27735413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defTabSz="914400">
              <a:defRPr>
                <a:cs typeface="Arial" pitchFamily="34"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defTabSz="914400">
              <a:defRPr>
                <a:cs typeface="Arial" pitchFamily="34" charset="0"/>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defTabSz="914400">
              <a:defRPr/>
            </a:lvl1pPr>
          </a:lstStyle>
          <a:p>
            <a:fld id="{3DCD0328-B40E-4A51-ABD5-69D0898B4C31}" type="slidenum">
              <a:rPr lang="en-US" altLang="en-US"/>
              <a:pPr/>
              <a:t>‹#›</a:t>
            </a:fld>
            <a:endParaRPr lang="en-US" altLang="en-US"/>
          </a:p>
        </p:txBody>
      </p:sp>
    </p:spTree>
    <p:extLst>
      <p:ext uri="{BB962C8B-B14F-4D97-AF65-F5344CB8AC3E}">
        <p14:creationId xmlns:p14="http://schemas.microsoft.com/office/powerpoint/2010/main" val="40594074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22494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44214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3061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101711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145729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40694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5622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D38B4C0-FC50-4636-B024-A84681A95C62}" type="datetimeFigureOut">
              <a:rPr lang="en-US"/>
              <a:pPr>
                <a:defRPr/>
              </a:pPr>
              <a:t>4/20/2021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BB024F2-E494-4245-AB16-9337C73613BD}" type="slidenum">
              <a:rPr lang="en-US" altLang="en-US"/>
              <a:pPr/>
              <a:t>‹#›</a:t>
            </a:fld>
            <a:endParaRPr lang="en-US" altLang="en-US"/>
          </a:p>
        </p:txBody>
      </p:sp>
    </p:spTree>
    <p:extLst>
      <p:ext uri="{BB962C8B-B14F-4D97-AF65-F5344CB8AC3E}">
        <p14:creationId xmlns:p14="http://schemas.microsoft.com/office/powerpoint/2010/main" val="4222187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2DA3A61-9D40-4093-8069-873E60541B15}" type="datetimeFigureOut">
              <a:rPr lang="en-US"/>
              <a:pPr>
                <a:defRPr/>
              </a:pPr>
              <a:t>4/20/2021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B99D7CA-6C64-43A5-B6AB-36EC2CC9CCDB}" type="slidenum">
              <a:rPr lang="en-US" altLang="en-US"/>
              <a:pPr/>
              <a:t>‹#›</a:t>
            </a:fld>
            <a:endParaRPr lang="en-US" altLang="en-US"/>
          </a:p>
        </p:txBody>
      </p:sp>
    </p:spTree>
    <p:extLst>
      <p:ext uri="{BB962C8B-B14F-4D97-AF65-F5344CB8AC3E}">
        <p14:creationId xmlns:p14="http://schemas.microsoft.com/office/powerpoint/2010/main" val="8615624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17675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50811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081587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441080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0BEF3A82-C9A1-4B8A-8E8D-E40FD6A1F5B0}" type="datetimeFigureOut">
              <a:rPr lang="en-US"/>
              <a:pPr>
                <a:defRPr/>
              </a:pPr>
              <a:t>4/20/2021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E92A528-D34F-42FD-B009-70C9EBDB3E77}" type="slidenum">
              <a:rPr lang="en-US" altLang="en-US"/>
              <a:pPr/>
              <a:t>‹#›</a:t>
            </a:fld>
            <a:endParaRPr lang="en-US" altLang="en-US"/>
          </a:p>
        </p:txBody>
      </p:sp>
    </p:spTree>
    <p:extLst>
      <p:ext uri="{BB962C8B-B14F-4D97-AF65-F5344CB8AC3E}">
        <p14:creationId xmlns:p14="http://schemas.microsoft.com/office/powerpoint/2010/main" val="168080876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522C5072-D134-49F0-9856-8E3FD66433F1}" type="datetimeFigureOut">
              <a:rPr lang="en-US"/>
              <a:pPr>
                <a:defRPr/>
              </a:pPr>
              <a:t>4/20/2021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B9A0FD7-506A-495A-98C2-B78AA7754C17}" type="slidenum">
              <a:rPr lang="en-US" altLang="en-US"/>
              <a:pPr/>
              <a:t>‹#›</a:t>
            </a:fld>
            <a:endParaRPr lang="en-US" altLang="en-US"/>
          </a:p>
        </p:txBody>
      </p:sp>
    </p:spTree>
    <p:extLst>
      <p:ext uri="{BB962C8B-B14F-4D97-AF65-F5344CB8AC3E}">
        <p14:creationId xmlns:p14="http://schemas.microsoft.com/office/powerpoint/2010/main" val="33380169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31DE0A8A-E490-465D-BE4F-6C7A7791526A}" type="datetimeFigureOut">
              <a:rPr lang="en-US"/>
              <a:pPr>
                <a:defRPr/>
              </a:pPr>
              <a:t>4/20/2021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83CCA0E-1CCF-4EE3-BA2E-00E67528D14F}" type="slidenum">
              <a:rPr lang="en-US" altLang="en-US"/>
              <a:pPr/>
              <a:t>‹#›</a:t>
            </a:fld>
            <a:endParaRPr lang="en-US" altLang="en-US"/>
          </a:p>
        </p:txBody>
      </p:sp>
    </p:spTree>
    <p:extLst>
      <p:ext uri="{BB962C8B-B14F-4D97-AF65-F5344CB8AC3E}">
        <p14:creationId xmlns:p14="http://schemas.microsoft.com/office/powerpoint/2010/main" val="34314151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0409B491-B4AD-442E-844B-1C16ACE91B6A}" type="datetimeFigureOut">
              <a:rPr lang="en-US"/>
              <a:pPr>
                <a:defRPr/>
              </a:pPr>
              <a:t>4/20/2021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2C53D6F-E452-4DB5-A8EE-497EDFAD38CC}" type="slidenum">
              <a:rPr lang="en-US" altLang="en-US"/>
              <a:pPr/>
              <a:t>‹#›</a:t>
            </a:fld>
            <a:endParaRPr lang="en-US" altLang="en-US"/>
          </a:p>
        </p:txBody>
      </p:sp>
    </p:spTree>
    <p:extLst>
      <p:ext uri="{BB962C8B-B14F-4D97-AF65-F5344CB8AC3E}">
        <p14:creationId xmlns:p14="http://schemas.microsoft.com/office/powerpoint/2010/main" val="168914700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E2548954-F3D1-4AA7-9DB7-3C97A87B02BB}" type="datetimeFigureOut">
              <a:rPr lang="en-US"/>
              <a:pPr>
                <a:defRPr/>
              </a:pPr>
              <a:t>4/20/2021</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8CEBC163-49F1-479B-B602-B71F60415B60}" type="slidenum">
              <a:rPr lang="en-US" altLang="en-US"/>
              <a:pPr/>
              <a:t>‹#›</a:t>
            </a:fld>
            <a:endParaRPr lang="en-US" altLang="en-US"/>
          </a:p>
        </p:txBody>
      </p:sp>
    </p:spTree>
    <p:extLst>
      <p:ext uri="{BB962C8B-B14F-4D97-AF65-F5344CB8AC3E}">
        <p14:creationId xmlns:p14="http://schemas.microsoft.com/office/powerpoint/2010/main" val="170620578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1A10D27A-9E61-4AD4-B1A8-E86026C029AD}" type="datetimeFigureOut">
              <a:rPr lang="en-US"/>
              <a:pPr>
                <a:defRPr/>
              </a:pPr>
              <a:t>4/20/2021</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A064F092-EB8C-4558-B0D9-1AE8C7517905}" type="slidenum">
              <a:rPr lang="en-US" altLang="en-US"/>
              <a:pPr/>
              <a:t>‹#›</a:t>
            </a:fld>
            <a:endParaRPr lang="en-US" altLang="en-US"/>
          </a:p>
        </p:txBody>
      </p:sp>
    </p:spTree>
    <p:extLst>
      <p:ext uri="{BB962C8B-B14F-4D97-AF65-F5344CB8AC3E}">
        <p14:creationId xmlns:p14="http://schemas.microsoft.com/office/powerpoint/2010/main" val="106200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6DB837-8B4D-402A-A753-26F8767FF957}" type="datetimeFigureOut">
              <a:rPr lang="en-US"/>
              <a:pPr>
                <a:defRPr/>
              </a:pPr>
              <a:t>4/20/2021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76EEE14-B9A9-4318-BB63-87B7B7FB2F0B}" type="slidenum">
              <a:rPr lang="en-US" altLang="en-US"/>
              <a:pPr/>
              <a:t>‹#›</a:t>
            </a:fld>
            <a:endParaRPr lang="en-US" altLang="en-US"/>
          </a:p>
        </p:txBody>
      </p:sp>
    </p:spTree>
    <p:extLst>
      <p:ext uri="{BB962C8B-B14F-4D97-AF65-F5344CB8AC3E}">
        <p14:creationId xmlns:p14="http://schemas.microsoft.com/office/powerpoint/2010/main" val="111512174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3EE19805-7537-41C9-A7A7-DCDEAA767D88}" type="datetimeFigureOut">
              <a:rPr lang="en-US"/>
              <a:pPr>
                <a:defRPr/>
              </a:pPr>
              <a:t>4/20/2021</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05D69B38-B85D-4DA9-AF9D-FE338719435A}" type="slidenum">
              <a:rPr lang="en-US" altLang="en-US"/>
              <a:pPr/>
              <a:t>‹#›</a:t>
            </a:fld>
            <a:endParaRPr lang="en-US" altLang="en-US"/>
          </a:p>
        </p:txBody>
      </p:sp>
    </p:spTree>
    <p:extLst>
      <p:ext uri="{BB962C8B-B14F-4D97-AF65-F5344CB8AC3E}">
        <p14:creationId xmlns:p14="http://schemas.microsoft.com/office/powerpoint/2010/main" val="164525198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02D55FCA-D022-4D7D-AA6F-C2A7B82EDE22}" type="datetimeFigureOut">
              <a:rPr lang="en-US"/>
              <a:pPr>
                <a:defRPr/>
              </a:pPr>
              <a:t>4/20/2021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8DC79B95-ED72-429C-A7DD-51619B558111}" type="slidenum">
              <a:rPr lang="en-US" altLang="en-US"/>
              <a:pPr/>
              <a:t>‹#›</a:t>
            </a:fld>
            <a:endParaRPr lang="en-US" altLang="en-US"/>
          </a:p>
        </p:txBody>
      </p:sp>
    </p:spTree>
    <p:extLst>
      <p:ext uri="{BB962C8B-B14F-4D97-AF65-F5344CB8AC3E}">
        <p14:creationId xmlns:p14="http://schemas.microsoft.com/office/powerpoint/2010/main" val="298381479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09995585-0C24-40CE-B9B9-D5FDE4182E07}" type="datetimeFigureOut">
              <a:rPr lang="en-US"/>
              <a:pPr>
                <a:defRPr/>
              </a:pPr>
              <a:t>4/20/2021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DEEE4A72-D0EB-442F-8191-6CAD0623001D}" type="slidenum">
              <a:rPr lang="en-US" altLang="en-US"/>
              <a:pPr/>
              <a:t>‹#›</a:t>
            </a:fld>
            <a:endParaRPr lang="en-US" altLang="en-US"/>
          </a:p>
        </p:txBody>
      </p:sp>
    </p:spTree>
    <p:extLst>
      <p:ext uri="{BB962C8B-B14F-4D97-AF65-F5344CB8AC3E}">
        <p14:creationId xmlns:p14="http://schemas.microsoft.com/office/powerpoint/2010/main" val="194402135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2C645A99-A2EB-45EF-87DE-F397E9800CF2}" type="datetimeFigureOut">
              <a:rPr lang="en-US"/>
              <a:pPr>
                <a:defRPr/>
              </a:pPr>
              <a:t>4/20/2021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E7B9E97-A971-4345-B080-D9A66838645D}" type="slidenum">
              <a:rPr lang="en-US" altLang="en-US"/>
              <a:pPr/>
              <a:t>‹#›</a:t>
            </a:fld>
            <a:endParaRPr lang="en-US" altLang="en-US"/>
          </a:p>
        </p:txBody>
      </p:sp>
    </p:spTree>
    <p:extLst>
      <p:ext uri="{BB962C8B-B14F-4D97-AF65-F5344CB8AC3E}">
        <p14:creationId xmlns:p14="http://schemas.microsoft.com/office/powerpoint/2010/main" val="23895470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F1A99DDA-1A5D-4A92-98DE-A7379F66DFB1}" type="datetimeFigureOut">
              <a:rPr lang="en-US"/>
              <a:pPr>
                <a:defRPr/>
              </a:pPr>
              <a:t>4/20/2021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8F14470-7191-4335-90D1-8D7C8720A239}" type="slidenum">
              <a:rPr lang="en-US" altLang="en-US"/>
              <a:pPr/>
              <a:t>‹#›</a:t>
            </a:fld>
            <a:endParaRPr lang="en-US" altLang="en-US"/>
          </a:p>
        </p:txBody>
      </p:sp>
    </p:spTree>
    <p:extLst>
      <p:ext uri="{BB962C8B-B14F-4D97-AF65-F5344CB8AC3E}">
        <p14:creationId xmlns:p14="http://schemas.microsoft.com/office/powerpoint/2010/main" val="394725671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lvl1pPr>
          </a:lstStyle>
          <a:p>
            <a:pPr>
              <a:defRPr/>
            </a:pPr>
            <a:fld id="{7ECA851F-E9BB-4AD9-9B81-F3402DB3A3C1}" type="datetime1">
              <a:rPr lang="en-US" altLang="ko-KR"/>
              <a:pPr>
                <a:defRPr/>
              </a:pPr>
              <a:t>4/20/2021</a:t>
            </a:fld>
            <a:endParaRPr lang="en-US" altLang="ko-KR"/>
          </a:p>
        </p:txBody>
      </p:sp>
      <p:sp>
        <p:nvSpPr>
          <p:cNvPr id="5" name="Footer Placeholder 4"/>
          <p:cNvSpPr>
            <a:spLocks noGrp="1"/>
          </p:cNvSpPr>
          <p:nvPr>
            <p:ph type="ftr" sz="quarter" idx="11"/>
          </p:nvPr>
        </p:nvSpPr>
        <p:spPr/>
        <p:txBody>
          <a:bodyPr/>
          <a:lstStyle>
            <a:lvl1pPr defTabSz="91440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a:lvl1pPr>
          </a:lstStyle>
          <a:p>
            <a:fld id="{447B6C90-A27F-47F7-9C67-B5AEE5D69ACA}" type="slidenum">
              <a:rPr lang="en-US" altLang="ko-KR"/>
              <a:pPr/>
              <a:t>‹#›</a:t>
            </a:fld>
            <a:endParaRPr lang="en-US" altLang="ko-KR"/>
          </a:p>
        </p:txBody>
      </p:sp>
    </p:spTree>
    <p:extLst>
      <p:ext uri="{BB962C8B-B14F-4D97-AF65-F5344CB8AC3E}">
        <p14:creationId xmlns:p14="http://schemas.microsoft.com/office/powerpoint/2010/main" val="12607400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fld id="{974E5C51-70B8-4156-A1A7-6CF75E9312FD}" type="datetime1">
              <a:rPr lang="en-US" altLang="ko-KR"/>
              <a:pPr>
                <a:defRPr/>
              </a:pPr>
              <a:t>4/20/2021</a:t>
            </a:fld>
            <a:endParaRPr lang="en-US" altLang="ko-KR"/>
          </a:p>
        </p:txBody>
      </p:sp>
      <p:sp>
        <p:nvSpPr>
          <p:cNvPr id="5" name="Footer Placeholder 4"/>
          <p:cNvSpPr>
            <a:spLocks noGrp="1"/>
          </p:cNvSpPr>
          <p:nvPr>
            <p:ph type="ftr" sz="quarter" idx="11"/>
          </p:nvPr>
        </p:nvSpPr>
        <p:spPr/>
        <p:txBody>
          <a:bodyPr/>
          <a:lstStyle>
            <a:lvl1pPr defTabSz="91440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a:lvl1pPr>
          </a:lstStyle>
          <a:p>
            <a:fld id="{11EEB44F-16C3-43EE-9FB5-D341B08B5906}" type="slidenum">
              <a:rPr lang="en-US" altLang="ko-KR"/>
              <a:pPr/>
              <a:t>‹#›</a:t>
            </a:fld>
            <a:endParaRPr lang="en-US" altLang="ko-KR"/>
          </a:p>
        </p:txBody>
      </p:sp>
    </p:spTree>
    <p:extLst>
      <p:ext uri="{BB962C8B-B14F-4D97-AF65-F5344CB8AC3E}">
        <p14:creationId xmlns:p14="http://schemas.microsoft.com/office/powerpoint/2010/main" val="19554348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3B68F155-19AA-4A37-A2B4-CF7B4AF119AC}" type="datetime1">
              <a:rPr lang="en-US" altLang="ko-KR"/>
              <a:pPr>
                <a:defRPr/>
              </a:pPr>
              <a:t>4/20/2021</a:t>
            </a:fld>
            <a:endParaRPr lang="en-US" altLang="ko-KR"/>
          </a:p>
        </p:txBody>
      </p:sp>
      <p:sp>
        <p:nvSpPr>
          <p:cNvPr id="5" name="Footer Placeholder 4"/>
          <p:cNvSpPr>
            <a:spLocks noGrp="1"/>
          </p:cNvSpPr>
          <p:nvPr>
            <p:ph type="ftr" sz="quarter" idx="11"/>
          </p:nvPr>
        </p:nvSpPr>
        <p:spPr/>
        <p:txBody>
          <a:bodyPr/>
          <a:lstStyle>
            <a:lvl1pPr defTabSz="91440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a:lvl1pPr>
          </a:lstStyle>
          <a:p>
            <a:fld id="{FD58B3C1-8E54-42EC-BCE4-23200BFBE156}" type="slidenum">
              <a:rPr lang="en-US" altLang="ko-KR"/>
              <a:pPr/>
              <a:t>‹#›</a:t>
            </a:fld>
            <a:endParaRPr lang="en-US" altLang="ko-KR"/>
          </a:p>
        </p:txBody>
      </p:sp>
    </p:spTree>
    <p:extLst>
      <p:ext uri="{BB962C8B-B14F-4D97-AF65-F5344CB8AC3E}">
        <p14:creationId xmlns:p14="http://schemas.microsoft.com/office/powerpoint/2010/main" val="5880360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a:lvl1pPr>
          </a:lstStyle>
          <a:p>
            <a:pPr>
              <a:defRPr/>
            </a:pPr>
            <a:fld id="{70BCF3E2-D68E-418A-8FCE-1E10FBDB5181}" type="datetime1">
              <a:rPr lang="en-US" altLang="ko-KR"/>
              <a:pPr>
                <a:defRPr/>
              </a:pPr>
              <a:t>4/20/2021</a:t>
            </a:fld>
            <a:endParaRPr lang="en-US" altLang="ko-KR"/>
          </a:p>
        </p:txBody>
      </p:sp>
      <p:sp>
        <p:nvSpPr>
          <p:cNvPr id="6" name="Footer Placeholder 4"/>
          <p:cNvSpPr>
            <a:spLocks noGrp="1"/>
          </p:cNvSpPr>
          <p:nvPr>
            <p:ph type="ftr" sz="quarter" idx="11"/>
          </p:nvPr>
        </p:nvSpPr>
        <p:spPr/>
        <p:txBody>
          <a:bodyPr/>
          <a:lstStyle>
            <a:lvl1pPr defTabSz="914400">
              <a:defRPr/>
            </a:lvl1pPr>
          </a:lstStyle>
          <a:p>
            <a:pPr>
              <a:defRPr/>
            </a:pPr>
            <a:endParaRPr lang="ko-KR" altLang="ko-KR"/>
          </a:p>
        </p:txBody>
      </p:sp>
      <p:sp>
        <p:nvSpPr>
          <p:cNvPr id="7" name="Slide Number Placeholder 5"/>
          <p:cNvSpPr>
            <a:spLocks noGrp="1"/>
          </p:cNvSpPr>
          <p:nvPr>
            <p:ph type="sldNum" sz="quarter" idx="12"/>
          </p:nvPr>
        </p:nvSpPr>
        <p:spPr/>
        <p:txBody>
          <a:bodyPr/>
          <a:lstStyle>
            <a:lvl1pPr defTabSz="914400">
              <a:defRPr/>
            </a:lvl1pPr>
          </a:lstStyle>
          <a:p>
            <a:fld id="{8E3FD18F-309A-47E0-B307-7A93B357FD3E}" type="slidenum">
              <a:rPr lang="en-US" altLang="ko-KR"/>
              <a:pPr/>
              <a:t>‹#›</a:t>
            </a:fld>
            <a:endParaRPr lang="en-US" altLang="ko-KR"/>
          </a:p>
        </p:txBody>
      </p:sp>
    </p:spTree>
    <p:extLst>
      <p:ext uri="{BB962C8B-B14F-4D97-AF65-F5344CB8AC3E}">
        <p14:creationId xmlns:p14="http://schemas.microsoft.com/office/powerpoint/2010/main" val="331216886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a:defRPr/>
            </a:lvl1pPr>
          </a:lstStyle>
          <a:p>
            <a:pPr>
              <a:defRPr/>
            </a:pPr>
            <a:fld id="{D0420532-34A7-44F6-8E88-37903815018F}" type="datetime1">
              <a:rPr lang="en-US" altLang="ko-KR"/>
              <a:pPr>
                <a:defRPr/>
              </a:pPr>
              <a:t>4/20/2021</a:t>
            </a:fld>
            <a:endParaRPr lang="en-US" altLang="ko-KR"/>
          </a:p>
        </p:txBody>
      </p:sp>
      <p:sp>
        <p:nvSpPr>
          <p:cNvPr id="8" name="Footer Placeholder 4"/>
          <p:cNvSpPr>
            <a:spLocks noGrp="1"/>
          </p:cNvSpPr>
          <p:nvPr>
            <p:ph type="ftr" sz="quarter" idx="11"/>
          </p:nvPr>
        </p:nvSpPr>
        <p:spPr/>
        <p:txBody>
          <a:bodyPr/>
          <a:lstStyle>
            <a:lvl1pPr defTabSz="914400">
              <a:defRPr/>
            </a:lvl1pPr>
          </a:lstStyle>
          <a:p>
            <a:pPr>
              <a:defRPr/>
            </a:pPr>
            <a:endParaRPr lang="ko-KR" altLang="ko-KR"/>
          </a:p>
        </p:txBody>
      </p:sp>
      <p:sp>
        <p:nvSpPr>
          <p:cNvPr id="9" name="Slide Number Placeholder 5"/>
          <p:cNvSpPr>
            <a:spLocks noGrp="1"/>
          </p:cNvSpPr>
          <p:nvPr>
            <p:ph type="sldNum" sz="quarter" idx="12"/>
          </p:nvPr>
        </p:nvSpPr>
        <p:spPr/>
        <p:txBody>
          <a:bodyPr/>
          <a:lstStyle>
            <a:lvl1pPr defTabSz="914400">
              <a:defRPr/>
            </a:lvl1pPr>
          </a:lstStyle>
          <a:p>
            <a:fld id="{2911BE1D-CE78-42F6-9EAC-D3303BBABCE9}" type="slidenum">
              <a:rPr lang="en-US" altLang="ko-KR"/>
              <a:pPr/>
              <a:t>‹#›</a:t>
            </a:fld>
            <a:endParaRPr lang="en-US" altLang="ko-KR"/>
          </a:p>
        </p:txBody>
      </p:sp>
    </p:spTree>
    <p:extLst>
      <p:ext uri="{BB962C8B-B14F-4D97-AF65-F5344CB8AC3E}">
        <p14:creationId xmlns:p14="http://schemas.microsoft.com/office/powerpoint/2010/main" val="3337237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752B623-0311-4619-8B48-57ECF1F43D95}" type="datetimeFigureOut">
              <a:rPr lang="en-US"/>
              <a:pPr>
                <a:defRPr/>
              </a:pPr>
              <a:t>4/20/2021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C15410E-8091-4A6C-A31F-AA9BABCA01CA}" type="slidenum">
              <a:rPr lang="en-US" altLang="en-US"/>
              <a:pPr/>
              <a:t>‹#›</a:t>
            </a:fld>
            <a:endParaRPr lang="en-US" altLang="en-US"/>
          </a:p>
        </p:txBody>
      </p:sp>
    </p:spTree>
    <p:extLst>
      <p:ext uri="{BB962C8B-B14F-4D97-AF65-F5344CB8AC3E}">
        <p14:creationId xmlns:p14="http://schemas.microsoft.com/office/powerpoint/2010/main" val="91629970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a:lvl1pPr>
          </a:lstStyle>
          <a:p>
            <a:pPr>
              <a:defRPr/>
            </a:pPr>
            <a:fld id="{E2E33826-E685-4AC2-8C91-E67B5BA8CE73}" type="datetime1">
              <a:rPr lang="en-US" altLang="ko-KR"/>
              <a:pPr>
                <a:defRPr/>
              </a:pPr>
              <a:t>4/20/2021</a:t>
            </a:fld>
            <a:endParaRPr lang="en-US" altLang="ko-KR"/>
          </a:p>
        </p:txBody>
      </p:sp>
      <p:sp>
        <p:nvSpPr>
          <p:cNvPr id="4" name="Footer Placeholder 4"/>
          <p:cNvSpPr>
            <a:spLocks noGrp="1"/>
          </p:cNvSpPr>
          <p:nvPr>
            <p:ph type="ftr" sz="quarter" idx="11"/>
          </p:nvPr>
        </p:nvSpPr>
        <p:spPr/>
        <p:txBody>
          <a:bodyPr/>
          <a:lstStyle>
            <a:lvl1pPr defTabSz="914400">
              <a:defRPr/>
            </a:lvl1pPr>
          </a:lstStyle>
          <a:p>
            <a:pPr>
              <a:defRPr/>
            </a:pPr>
            <a:endParaRPr lang="ko-KR" altLang="ko-KR"/>
          </a:p>
        </p:txBody>
      </p:sp>
      <p:sp>
        <p:nvSpPr>
          <p:cNvPr id="5" name="Slide Number Placeholder 5"/>
          <p:cNvSpPr>
            <a:spLocks noGrp="1"/>
          </p:cNvSpPr>
          <p:nvPr>
            <p:ph type="sldNum" sz="quarter" idx="12"/>
          </p:nvPr>
        </p:nvSpPr>
        <p:spPr/>
        <p:txBody>
          <a:bodyPr/>
          <a:lstStyle>
            <a:lvl1pPr defTabSz="914400">
              <a:defRPr/>
            </a:lvl1pPr>
          </a:lstStyle>
          <a:p>
            <a:fld id="{DAC06CB4-2C7A-4E59-9BDD-54D34422E930}" type="slidenum">
              <a:rPr lang="en-US" altLang="ko-KR"/>
              <a:pPr/>
              <a:t>‹#›</a:t>
            </a:fld>
            <a:endParaRPr lang="en-US" altLang="ko-KR"/>
          </a:p>
        </p:txBody>
      </p:sp>
    </p:spTree>
    <p:extLst>
      <p:ext uri="{BB962C8B-B14F-4D97-AF65-F5344CB8AC3E}">
        <p14:creationId xmlns:p14="http://schemas.microsoft.com/office/powerpoint/2010/main" val="89223889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fld id="{1BFD8161-3DF1-4216-B0A5-E543D9BDA682}" type="datetime1">
              <a:rPr lang="en-US" altLang="ko-KR"/>
              <a:pPr>
                <a:defRPr/>
              </a:pPr>
              <a:t>4/20/2021</a:t>
            </a:fld>
            <a:endParaRPr lang="en-US" altLang="ko-KR"/>
          </a:p>
        </p:txBody>
      </p:sp>
      <p:sp>
        <p:nvSpPr>
          <p:cNvPr id="3" name="Footer Placeholder 4"/>
          <p:cNvSpPr>
            <a:spLocks noGrp="1"/>
          </p:cNvSpPr>
          <p:nvPr>
            <p:ph type="ftr" sz="quarter" idx="11"/>
          </p:nvPr>
        </p:nvSpPr>
        <p:spPr/>
        <p:txBody>
          <a:bodyPr/>
          <a:lstStyle>
            <a:lvl1pPr defTabSz="914400">
              <a:defRPr/>
            </a:lvl1pPr>
          </a:lstStyle>
          <a:p>
            <a:pPr>
              <a:defRPr/>
            </a:pPr>
            <a:endParaRPr lang="ko-KR" altLang="ko-KR"/>
          </a:p>
        </p:txBody>
      </p:sp>
      <p:sp>
        <p:nvSpPr>
          <p:cNvPr id="4" name="Slide Number Placeholder 5"/>
          <p:cNvSpPr>
            <a:spLocks noGrp="1"/>
          </p:cNvSpPr>
          <p:nvPr>
            <p:ph type="sldNum" sz="quarter" idx="12"/>
          </p:nvPr>
        </p:nvSpPr>
        <p:spPr/>
        <p:txBody>
          <a:bodyPr/>
          <a:lstStyle>
            <a:lvl1pPr defTabSz="914400">
              <a:defRPr/>
            </a:lvl1pPr>
          </a:lstStyle>
          <a:p>
            <a:fld id="{992706DC-CE2B-4C0E-BEEC-61A6626AEAAA}" type="slidenum">
              <a:rPr lang="en-US" altLang="ko-KR"/>
              <a:pPr/>
              <a:t>‹#›</a:t>
            </a:fld>
            <a:endParaRPr lang="en-US" altLang="ko-KR"/>
          </a:p>
        </p:txBody>
      </p:sp>
    </p:spTree>
    <p:extLst>
      <p:ext uri="{BB962C8B-B14F-4D97-AF65-F5344CB8AC3E}">
        <p14:creationId xmlns:p14="http://schemas.microsoft.com/office/powerpoint/2010/main" val="353694574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fld id="{EAF6D59F-D0E6-4C02-9C70-56917263451F}" type="datetime1">
              <a:rPr lang="en-US" altLang="ko-KR"/>
              <a:pPr>
                <a:defRPr/>
              </a:pPr>
              <a:t>4/20/2021</a:t>
            </a:fld>
            <a:endParaRPr lang="en-US" altLang="ko-KR"/>
          </a:p>
        </p:txBody>
      </p:sp>
      <p:sp>
        <p:nvSpPr>
          <p:cNvPr id="6" name="Footer Placeholder 4"/>
          <p:cNvSpPr>
            <a:spLocks noGrp="1"/>
          </p:cNvSpPr>
          <p:nvPr>
            <p:ph type="ftr" sz="quarter" idx="11"/>
          </p:nvPr>
        </p:nvSpPr>
        <p:spPr/>
        <p:txBody>
          <a:bodyPr/>
          <a:lstStyle>
            <a:lvl1pPr defTabSz="914400">
              <a:defRPr/>
            </a:lvl1pPr>
          </a:lstStyle>
          <a:p>
            <a:pPr>
              <a:defRPr/>
            </a:pPr>
            <a:endParaRPr lang="ko-KR" altLang="ko-KR"/>
          </a:p>
        </p:txBody>
      </p:sp>
      <p:sp>
        <p:nvSpPr>
          <p:cNvPr id="7" name="Slide Number Placeholder 5"/>
          <p:cNvSpPr>
            <a:spLocks noGrp="1"/>
          </p:cNvSpPr>
          <p:nvPr>
            <p:ph type="sldNum" sz="quarter" idx="12"/>
          </p:nvPr>
        </p:nvSpPr>
        <p:spPr/>
        <p:txBody>
          <a:bodyPr/>
          <a:lstStyle>
            <a:lvl1pPr defTabSz="914400">
              <a:defRPr/>
            </a:lvl1pPr>
          </a:lstStyle>
          <a:p>
            <a:fld id="{D312A444-29B6-4A88-93E2-2637797CE11E}" type="slidenum">
              <a:rPr lang="en-US" altLang="ko-KR"/>
              <a:pPr/>
              <a:t>‹#›</a:t>
            </a:fld>
            <a:endParaRPr lang="en-US" altLang="ko-KR"/>
          </a:p>
        </p:txBody>
      </p:sp>
    </p:spTree>
    <p:extLst>
      <p:ext uri="{BB962C8B-B14F-4D97-AF65-F5344CB8AC3E}">
        <p14:creationId xmlns:p14="http://schemas.microsoft.com/office/powerpoint/2010/main" val="76487889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fld id="{6F57FF11-1CC5-4133-970E-2E70F0F245C5}" type="datetime1">
              <a:rPr lang="en-US" altLang="ko-KR"/>
              <a:pPr>
                <a:defRPr/>
              </a:pPr>
              <a:t>4/20/2021</a:t>
            </a:fld>
            <a:endParaRPr lang="en-US" altLang="ko-KR"/>
          </a:p>
        </p:txBody>
      </p:sp>
      <p:sp>
        <p:nvSpPr>
          <p:cNvPr id="6" name="Footer Placeholder 4"/>
          <p:cNvSpPr>
            <a:spLocks noGrp="1"/>
          </p:cNvSpPr>
          <p:nvPr>
            <p:ph type="ftr" sz="quarter" idx="11"/>
          </p:nvPr>
        </p:nvSpPr>
        <p:spPr/>
        <p:txBody>
          <a:bodyPr/>
          <a:lstStyle>
            <a:lvl1pPr defTabSz="914400">
              <a:defRPr/>
            </a:lvl1pPr>
          </a:lstStyle>
          <a:p>
            <a:pPr>
              <a:defRPr/>
            </a:pPr>
            <a:endParaRPr lang="ko-KR" altLang="ko-KR"/>
          </a:p>
        </p:txBody>
      </p:sp>
      <p:sp>
        <p:nvSpPr>
          <p:cNvPr id="7" name="Slide Number Placeholder 5"/>
          <p:cNvSpPr>
            <a:spLocks noGrp="1"/>
          </p:cNvSpPr>
          <p:nvPr>
            <p:ph type="sldNum" sz="quarter" idx="12"/>
          </p:nvPr>
        </p:nvSpPr>
        <p:spPr/>
        <p:txBody>
          <a:bodyPr/>
          <a:lstStyle>
            <a:lvl1pPr defTabSz="914400">
              <a:defRPr/>
            </a:lvl1pPr>
          </a:lstStyle>
          <a:p>
            <a:fld id="{03E981B5-8F2C-4B0C-9EEA-1999A335B6EA}" type="slidenum">
              <a:rPr lang="en-US" altLang="ko-KR"/>
              <a:pPr/>
              <a:t>‹#›</a:t>
            </a:fld>
            <a:endParaRPr lang="en-US" altLang="ko-KR"/>
          </a:p>
        </p:txBody>
      </p:sp>
    </p:spTree>
    <p:extLst>
      <p:ext uri="{BB962C8B-B14F-4D97-AF65-F5344CB8AC3E}">
        <p14:creationId xmlns:p14="http://schemas.microsoft.com/office/powerpoint/2010/main" val="125293687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fld id="{755ED178-FA13-465D-98BB-5F256CEDCB11}" type="datetime1">
              <a:rPr lang="en-US" altLang="ko-KR"/>
              <a:pPr>
                <a:defRPr/>
              </a:pPr>
              <a:t>4/20/2021</a:t>
            </a:fld>
            <a:endParaRPr lang="en-US" altLang="ko-KR"/>
          </a:p>
        </p:txBody>
      </p:sp>
      <p:sp>
        <p:nvSpPr>
          <p:cNvPr id="5" name="Footer Placeholder 4"/>
          <p:cNvSpPr>
            <a:spLocks noGrp="1"/>
          </p:cNvSpPr>
          <p:nvPr>
            <p:ph type="ftr" sz="quarter" idx="11"/>
          </p:nvPr>
        </p:nvSpPr>
        <p:spPr/>
        <p:txBody>
          <a:bodyPr/>
          <a:lstStyle>
            <a:lvl1pPr defTabSz="91440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a:lvl1pPr>
          </a:lstStyle>
          <a:p>
            <a:fld id="{379C9256-7BFE-4F83-9742-43532E1F320F}" type="slidenum">
              <a:rPr lang="en-US" altLang="ko-KR"/>
              <a:pPr/>
              <a:t>‹#›</a:t>
            </a:fld>
            <a:endParaRPr lang="en-US" altLang="ko-KR"/>
          </a:p>
        </p:txBody>
      </p:sp>
    </p:spTree>
    <p:extLst>
      <p:ext uri="{BB962C8B-B14F-4D97-AF65-F5344CB8AC3E}">
        <p14:creationId xmlns:p14="http://schemas.microsoft.com/office/powerpoint/2010/main" val="42947757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fld id="{236D9136-8835-4BD9-AC54-7DCACBAC6B4C}" type="datetime1">
              <a:rPr lang="en-US" altLang="ko-KR"/>
              <a:pPr>
                <a:defRPr/>
              </a:pPr>
              <a:t>4/20/2021</a:t>
            </a:fld>
            <a:endParaRPr lang="en-US" altLang="ko-KR"/>
          </a:p>
        </p:txBody>
      </p:sp>
      <p:sp>
        <p:nvSpPr>
          <p:cNvPr id="5" name="Footer Placeholder 4"/>
          <p:cNvSpPr>
            <a:spLocks noGrp="1"/>
          </p:cNvSpPr>
          <p:nvPr>
            <p:ph type="ftr" sz="quarter" idx="11"/>
          </p:nvPr>
        </p:nvSpPr>
        <p:spPr/>
        <p:txBody>
          <a:bodyPr/>
          <a:lstStyle>
            <a:lvl1pPr defTabSz="91440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a:lvl1pPr>
          </a:lstStyle>
          <a:p>
            <a:fld id="{EE1EF807-E1E7-4B81-A61B-9C2F97D3CCE7}" type="slidenum">
              <a:rPr lang="en-US" altLang="ko-KR"/>
              <a:pPr/>
              <a:t>‹#›</a:t>
            </a:fld>
            <a:endParaRPr lang="en-US" altLang="ko-KR"/>
          </a:p>
        </p:txBody>
      </p:sp>
    </p:spTree>
    <p:extLst>
      <p:ext uri="{BB962C8B-B14F-4D97-AF65-F5344CB8AC3E}">
        <p14:creationId xmlns:p14="http://schemas.microsoft.com/office/powerpoint/2010/main" val="348911191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AF72DFC9-13EB-45EE-9A2D-50F66F543307}" type="datetime1">
              <a:rPr lang="en-US" altLang="en-US"/>
              <a:pPr>
                <a:defRPr/>
              </a:pPr>
              <a:t>4/20/2021</a:t>
            </a:fld>
            <a:endParaRPr lang="en-US" altLang="en-US"/>
          </a:p>
        </p:txBody>
      </p:sp>
      <p:sp>
        <p:nvSpPr>
          <p:cNvPr id="5"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8DF29C52-707D-4738-AD0B-4D145CA9A753}" type="slidenum">
              <a:rPr lang="en-US" altLang="en-US"/>
              <a:pPr/>
              <a:t>‹#›</a:t>
            </a:fld>
            <a:endParaRPr lang="en-US" altLang="en-US"/>
          </a:p>
        </p:txBody>
      </p:sp>
    </p:spTree>
    <p:extLst>
      <p:ext uri="{BB962C8B-B14F-4D97-AF65-F5344CB8AC3E}">
        <p14:creationId xmlns:p14="http://schemas.microsoft.com/office/powerpoint/2010/main" val="17145201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906BAAD5-3286-46FD-85B0-7D9887AF4CE1}" type="datetime1">
              <a:rPr lang="en-US" altLang="en-US"/>
              <a:pPr>
                <a:defRPr/>
              </a:pPr>
              <a:t>4/20/2021</a:t>
            </a:fld>
            <a:endParaRPr lang="en-US" altLang="en-US"/>
          </a:p>
        </p:txBody>
      </p:sp>
      <p:sp>
        <p:nvSpPr>
          <p:cNvPr id="5"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E15208C3-9B78-4312-BF9F-4F7A428DE825}" type="slidenum">
              <a:rPr lang="en-US" altLang="en-US"/>
              <a:pPr/>
              <a:t>‹#›</a:t>
            </a:fld>
            <a:endParaRPr lang="en-US" altLang="en-US"/>
          </a:p>
        </p:txBody>
      </p:sp>
    </p:spTree>
    <p:extLst>
      <p:ext uri="{BB962C8B-B14F-4D97-AF65-F5344CB8AC3E}">
        <p14:creationId xmlns:p14="http://schemas.microsoft.com/office/powerpoint/2010/main" val="143790198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50B6C288-BE86-4150-80E7-53D3DD35468E}" type="datetime1">
              <a:rPr lang="en-US" altLang="en-US"/>
              <a:pPr>
                <a:defRPr/>
              </a:pPr>
              <a:t>4/20/2021</a:t>
            </a:fld>
            <a:endParaRPr lang="en-US" altLang="en-US"/>
          </a:p>
        </p:txBody>
      </p:sp>
      <p:sp>
        <p:nvSpPr>
          <p:cNvPr id="5"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6446310D-2C75-4F46-A009-F123348ACFF1}" type="slidenum">
              <a:rPr lang="en-US" altLang="en-US"/>
              <a:pPr/>
              <a:t>‹#›</a:t>
            </a:fld>
            <a:endParaRPr lang="en-US" altLang="en-US"/>
          </a:p>
        </p:txBody>
      </p:sp>
    </p:spTree>
    <p:extLst>
      <p:ext uri="{BB962C8B-B14F-4D97-AF65-F5344CB8AC3E}">
        <p14:creationId xmlns:p14="http://schemas.microsoft.com/office/powerpoint/2010/main" val="223321466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90E59929-ABEE-4471-9C4D-80C9954AF15B}" type="datetime1">
              <a:rPr lang="en-US" altLang="en-US"/>
              <a:pPr>
                <a:defRPr/>
              </a:pPr>
              <a:t>4/20/2021</a:t>
            </a:fld>
            <a:endParaRPr lang="en-US" altLang="en-US"/>
          </a:p>
        </p:txBody>
      </p:sp>
      <p:sp>
        <p:nvSpPr>
          <p:cNvPr id="6"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1C54736A-30D7-4AEC-8A1B-FB5EF89005BE}" type="slidenum">
              <a:rPr lang="en-US" altLang="en-US"/>
              <a:pPr/>
              <a:t>‹#›</a:t>
            </a:fld>
            <a:endParaRPr lang="en-US" altLang="en-US"/>
          </a:p>
        </p:txBody>
      </p:sp>
    </p:spTree>
    <p:extLst>
      <p:ext uri="{BB962C8B-B14F-4D97-AF65-F5344CB8AC3E}">
        <p14:creationId xmlns:p14="http://schemas.microsoft.com/office/powerpoint/2010/main" val="2747362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p:spPr>
        <p:txBody>
          <a:bodyPr anchor="ctr"/>
          <a:lstStyle>
            <a:lvl1pPr algn="ctr">
              <a:defRPr sz="4400">
                <a:solidFill>
                  <a:schemeClr val="tx1"/>
                </a:solidFill>
                <a:latin typeface="Calibri" pitchFamily="34" charset="0"/>
              </a:defRPr>
            </a:lvl1pPr>
            <a:lvl2pPr algn="ctr">
              <a:defRPr sz="4400">
                <a:solidFill>
                  <a:schemeClr val="tx1"/>
                </a:solidFill>
                <a:latin typeface="Calibri" pitchFamily="34" charset="0"/>
              </a:defRPr>
            </a:lvl2pPr>
            <a:lvl3pPr algn="ctr">
              <a:defRPr sz="4400">
                <a:solidFill>
                  <a:schemeClr val="tx1"/>
                </a:solidFill>
                <a:latin typeface="Calibri" pitchFamily="34" charset="0"/>
              </a:defRPr>
            </a:lvl3pPr>
            <a:lvl4pPr algn="ctr">
              <a:defRPr sz="4400">
                <a:solidFill>
                  <a:schemeClr val="tx1"/>
                </a:solidFill>
                <a:latin typeface="Calibri" pitchFamily="34" charset="0"/>
              </a:defRPr>
            </a:lvl4pPr>
            <a:lvl5pPr algn="ctr">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0" hangingPunct="0">
              <a:defRPr/>
            </a:pPr>
            <a:endParaRPr lang="en-US" altLang="en-US">
              <a:solidFill>
                <a:prstClr val="black"/>
              </a:solidFill>
              <a:ea typeface="ＭＳ Ｐゴシック" pitchFamily="34" charset="-128"/>
              <a:cs typeface="+mn-cs"/>
            </a:endParaRPr>
          </a:p>
        </p:txBody>
      </p:sp>
      <p:sp>
        <p:nvSpPr>
          <p:cNvPr id="3" name="Rectangle 3"/>
          <p:cNvSpPr>
            <a:spLocks noGrp="1"/>
          </p:cNvSpPr>
          <p:nvPr/>
        </p:nvSpPr>
        <p:spPr bwMode="auto">
          <a:xfrm>
            <a:off x="457200" y="1600200"/>
            <a:ext cx="8229600" cy="4525963"/>
          </a:xfrm>
          <a:prstGeom prst="rect">
            <a:avLst/>
          </a:prstGeom>
        </p:spPr>
        <p:txBody>
          <a:bodyPr/>
          <a:lstStyle>
            <a:lvl1pPr algn="ctr">
              <a:spcBef>
                <a:spcPct val="20000"/>
              </a:spcBef>
              <a:buFont typeface="Arial" charset="0"/>
              <a:defRPr sz="3200">
                <a:solidFill>
                  <a:schemeClr val="tx1"/>
                </a:solidFill>
                <a:latin typeface="Calibri" pitchFamily="34" charset="0"/>
              </a:defRPr>
            </a:lvl1pPr>
            <a:lvl2pPr algn="ctr">
              <a:spcBef>
                <a:spcPct val="20000"/>
              </a:spcBef>
              <a:buFont typeface="Arial" charset="0"/>
              <a:defRPr sz="2800">
                <a:solidFill>
                  <a:schemeClr val="tx1"/>
                </a:solidFill>
                <a:latin typeface="Calibri" pitchFamily="34" charset="0"/>
              </a:defRPr>
            </a:lvl2pPr>
            <a:lvl3pPr algn="ctr">
              <a:spcBef>
                <a:spcPct val="20000"/>
              </a:spcBef>
              <a:buFont typeface="Arial" charset="0"/>
              <a:defRPr sz="2400">
                <a:solidFill>
                  <a:schemeClr val="tx1"/>
                </a:solidFill>
                <a:latin typeface="Calibri" pitchFamily="34" charset="0"/>
              </a:defRPr>
            </a:lvl3pPr>
            <a:lvl4pPr algn="ctr">
              <a:spcBef>
                <a:spcPct val="20000"/>
              </a:spcBef>
              <a:buFont typeface="Arial" charset="0"/>
              <a:defRPr sz="2000">
                <a:solidFill>
                  <a:schemeClr val="tx1"/>
                </a:solidFill>
                <a:latin typeface="Calibri" pitchFamily="34" charset="0"/>
              </a:defRPr>
            </a:lvl4pPr>
            <a:lvl5pPr algn="ctr">
              <a:spcBef>
                <a:spcPct val="20000"/>
              </a:spcBef>
              <a:buFont typeface="Arial" charset="0"/>
              <a:defRPr sz="2000">
                <a:solidFill>
                  <a:schemeClr val="tx1"/>
                </a:solidFill>
                <a:latin typeface="Calibri" pitchFamily="34" charset="0"/>
              </a:defRPr>
            </a:lvl5pPr>
            <a:lvl6pPr algn="ctr" eaLnBrk="0" fontAlgn="base" hangingPunct="0">
              <a:spcBef>
                <a:spcPct val="20000"/>
              </a:spcBef>
              <a:spcAft>
                <a:spcPct val="0"/>
              </a:spcAft>
              <a:buFont typeface="Arial" charset="0"/>
              <a:defRPr sz="2000">
                <a:solidFill>
                  <a:schemeClr val="tx1"/>
                </a:solidFill>
                <a:latin typeface="Calibri" pitchFamily="34" charset="0"/>
              </a:defRPr>
            </a:lvl6pPr>
            <a:lvl7pPr algn="ctr" eaLnBrk="0" fontAlgn="base" hangingPunct="0">
              <a:spcBef>
                <a:spcPct val="20000"/>
              </a:spcBef>
              <a:spcAft>
                <a:spcPct val="0"/>
              </a:spcAft>
              <a:buFont typeface="Arial" charset="0"/>
              <a:defRPr sz="2000">
                <a:solidFill>
                  <a:schemeClr val="tx1"/>
                </a:solidFill>
                <a:latin typeface="Calibri" pitchFamily="34" charset="0"/>
              </a:defRPr>
            </a:lvl7pPr>
            <a:lvl8pPr algn="ctr" eaLnBrk="0" fontAlgn="base" hangingPunct="0">
              <a:spcBef>
                <a:spcPct val="20000"/>
              </a:spcBef>
              <a:spcAft>
                <a:spcPct val="0"/>
              </a:spcAft>
              <a:buFont typeface="Arial" charset="0"/>
              <a:defRPr sz="2000">
                <a:solidFill>
                  <a:schemeClr val="tx1"/>
                </a:solidFill>
                <a:latin typeface="Calibri" pitchFamily="34" charset="0"/>
              </a:defRPr>
            </a:lvl8pPr>
            <a:lvl9pPr algn="ctr" eaLnBrk="0" fontAlgn="base" hangingPunct="0">
              <a:spcBef>
                <a:spcPct val="20000"/>
              </a:spcBef>
              <a:spcAft>
                <a:spcPct val="0"/>
              </a:spcAft>
              <a:buFont typeface="Arial" charset="0"/>
              <a:defRPr sz="2000">
                <a:solidFill>
                  <a:schemeClr val="tx1"/>
                </a:solidFill>
                <a:latin typeface="Calibri" pitchFamily="34" charset="0"/>
              </a:defRPr>
            </a:lvl9pPr>
          </a:lstStyle>
          <a:p>
            <a:pPr marL="342900" indent="-342900" algn="l" eaLnBrk="0" hangingPunct="0">
              <a:buFont typeface="Arial" charset="0"/>
              <a:buChar char="•"/>
              <a:defRPr/>
            </a:pPr>
            <a:endParaRPr lang="en-US" altLang="en-US">
              <a:solidFill>
                <a:prstClr val="black"/>
              </a:solidFill>
              <a:ea typeface="ＭＳ Ｐゴシック" pitchFamily="34" charset="-128"/>
              <a:cs typeface="+mn-cs"/>
            </a:endParaRPr>
          </a:p>
        </p:txBody>
      </p:sp>
    </p:spTree>
    <p:extLst>
      <p:ext uri="{BB962C8B-B14F-4D97-AF65-F5344CB8AC3E}">
        <p14:creationId xmlns:p14="http://schemas.microsoft.com/office/powerpoint/2010/main" val="167306666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CDB039E0-0151-4075-9250-5767FE67880D}" type="datetime1">
              <a:rPr lang="en-US" altLang="en-US"/>
              <a:pPr>
                <a:defRPr/>
              </a:pPr>
              <a:t>4/20/2021</a:t>
            </a:fld>
            <a:endParaRPr lang="en-US" altLang="en-US"/>
          </a:p>
        </p:txBody>
      </p:sp>
      <p:sp>
        <p:nvSpPr>
          <p:cNvPr id="8"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fld id="{14C49773-0CDD-4597-AA1F-4844094F197E}" type="slidenum">
              <a:rPr lang="en-US" altLang="en-US"/>
              <a:pPr/>
              <a:t>‹#›</a:t>
            </a:fld>
            <a:endParaRPr lang="en-US" altLang="en-US"/>
          </a:p>
        </p:txBody>
      </p:sp>
    </p:spTree>
    <p:extLst>
      <p:ext uri="{BB962C8B-B14F-4D97-AF65-F5344CB8AC3E}">
        <p14:creationId xmlns:p14="http://schemas.microsoft.com/office/powerpoint/2010/main" val="274909738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B1949D45-B712-431B-9CAA-F4B04D707FC8}" type="datetime1">
              <a:rPr lang="en-US" altLang="en-US"/>
              <a:pPr>
                <a:defRPr/>
              </a:pPr>
              <a:t>4/20/2021</a:t>
            </a:fld>
            <a:endParaRPr lang="en-US" altLang="en-US"/>
          </a:p>
        </p:txBody>
      </p:sp>
      <p:sp>
        <p:nvSpPr>
          <p:cNvPr id="4"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fld id="{8363880C-1719-4072-95E7-BAD56D6318F4}" type="slidenum">
              <a:rPr lang="en-US" altLang="en-US"/>
              <a:pPr/>
              <a:t>‹#›</a:t>
            </a:fld>
            <a:endParaRPr lang="en-US" altLang="en-US"/>
          </a:p>
        </p:txBody>
      </p:sp>
    </p:spTree>
    <p:extLst>
      <p:ext uri="{BB962C8B-B14F-4D97-AF65-F5344CB8AC3E}">
        <p14:creationId xmlns:p14="http://schemas.microsoft.com/office/powerpoint/2010/main" val="18325031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6D130EBD-1ABF-4687-AFF8-AE71033FDB26}" type="datetime1">
              <a:rPr lang="en-US" altLang="en-US"/>
              <a:pPr>
                <a:defRPr/>
              </a:pPr>
              <a:t>4/20/2021</a:t>
            </a:fld>
            <a:endParaRPr lang="en-US" altLang="en-US"/>
          </a:p>
        </p:txBody>
      </p:sp>
      <p:sp>
        <p:nvSpPr>
          <p:cNvPr id="3"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fld id="{98EE240D-D0C9-4AF8-8E94-E52FCDC73584}" type="slidenum">
              <a:rPr lang="en-US" altLang="en-US"/>
              <a:pPr/>
              <a:t>‹#›</a:t>
            </a:fld>
            <a:endParaRPr lang="en-US" altLang="en-US"/>
          </a:p>
        </p:txBody>
      </p:sp>
    </p:spTree>
    <p:extLst>
      <p:ext uri="{BB962C8B-B14F-4D97-AF65-F5344CB8AC3E}">
        <p14:creationId xmlns:p14="http://schemas.microsoft.com/office/powerpoint/2010/main" val="191447407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82EF69F5-7902-4D5E-8BBE-3185F0515BD4}" type="datetime1">
              <a:rPr lang="en-US" altLang="en-US"/>
              <a:pPr>
                <a:defRPr/>
              </a:pPr>
              <a:t>4/20/2021</a:t>
            </a:fld>
            <a:endParaRPr lang="en-US" altLang="en-US"/>
          </a:p>
        </p:txBody>
      </p:sp>
      <p:sp>
        <p:nvSpPr>
          <p:cNvPr id="6"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A24682B9-B403-42EB-8EFB-510ADA40CD98}" type="slidenum">
              <a:rPr lang="en-US" altLang="en-US"/>
              <a:pPr/>
              <a:t>‹#›</a:t>
            </a:fld>
            <a:endParaRPr lang="en-US" altLang="en-US"/>
          </a:p>
        </p:txBody>
      </p:sp>
    </p:spTree>
    <p:extLst>
      <p:ext uri="{BB962C8B-B14F-4D97-AF65-F5344CB8AC3E}">
        <p14:creationId xmlns:p14="http://schemas.microsoft.com/office/powerpoint/2010/main" val="37316722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35AA35C8-5C77-4F89-B5D4-690E5F9546D4}" type="datetime1">
              <a:rPr lang="en-US" altLang="en-US"/>
              <a:pPr>
                <a:defRPr/>
              </a:pPr>
              <a:t>4/20/2021</a:t>
            </a:fld>
            <a:endParaRPr lang="en-US" altLang="en-US"/>
          </a:p>
        </p:txBody>
      </p:sp>
      <p:sp>
        <p:nvSpPr>
          <p:cNvPr id="6"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4BA111E1-CC2E-4B77-ADA7-A857F6550056}" type="slidenum">
              <a:rPr lang="en-US" altLang="en-US"/>
              <a:pPr/>
              <a:t>‹#›</a:t>
            </a:fld>
            <a:endParaRPr lang="en-US" altLang="en-US"/>
          </a:p>
        </p:txBody>
      </p:sp>
    </p:spTree>
    <p:extLst>
      <p:ext uri="{BB962C8B-B14F-4D97-AF65-F5344CB8AC3E}">
        <p14:creationId xmlns:p14="http://schemas.microsoft.com/office/powerpoint/2010/main" val="86717161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BDF7FBE5-C3F9-41BA-9BB0-F2C816013CA9}" type="datetime1">
              <a:rPr lang="en-US" altLang="en-US"/>
              <a:pPr>
                <a:defRPr/>
              </a:pPr>
              <a:t>4/20/2021</a:t>
            </a:fld>
            <a:endParaRPr lang="en-US" altLang="en-US"/>
          </a:p>
        </p:txBody>
      </p:sp>
      <p:sp>
        <p:nvSpPr>
          <p:cNvPr id="5"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3769F888-297B-4C28-BEFE-412B04731671}" type="slidenum">
              <a:rPr lang="en-US" altLang="en-US"/>
              <a:pPr/>
              <a:t>‹#›</a:t>
            </a:fld>
            <a:endParaRPr lang="en-US" altLang="en-US"/>
          </a:p>
        </p:txBody>
      </p:sp>
    </p:spTree>
    <p:extLst>
      <p:ext uri="{BB962C8B-B14F-4D97-AF65-F5344CB8AC3E}">
        <p14:creationId xmlns:p14="http://schemas.microsoft.com/office/powerpoint/2010/main" val="290018180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ＭＳ Ｐゴシック" pitchFamily="34" charset="-128"/>
                <a:cs typeface="+mn-cs"/>
              </a:defRPr>
            </a:lvl1pPr>
          </a:lstStyle>
          <a:p>
            <a:pPr>
              <a:defRPr/>
            </a:pPr>
            <a:fld id="{6502963A-814F-419D-A1D7-E38A458D54C1}" type="datetime1">
              <a:rPr lang="en-US" altLang="en-US"/>
              <a:pPr>
                <a:defRPr/>
              </a:pPr>
              <a:t>4/20/2021</a:t>
            </a:fld>
            <a:endParaRPr lang="en-US" altLang="en-US"/>
          </a:p>
        </p:txBody>
      </p:sp>
      <p:sp>
        <p:nvSpPr>
          <p:cNvPr id="5" name="Footer Placeholder 4"/>
          <p:cNvSpPr>
            <a:spLocks noGrp="1"/>
          </p:cNvSpPr>
          <p:nvPr>
            <p:ph type="ftr" sz="quarter" idx="11"/>
          </p:nvPr>
        </p:nvSpPr>
        <p:spPr/>
        <p:txBody>
          <a:bodyPr/>
          <a:lstStyle>
            <a:lvl1pPr>
              <a:defRPr>
                <a:ea typeface="ＭＳ Ｐゴシック" pitchFamily="34" charset="-128"/>
                <a:cs typeface="+mn-cs"/>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BBEBD8CF-86E6-400F-9C0F-E6E47E1D5F18}" type="slidenum">
              <a:rPr lang="en-US" altLang="en-US"/>
              <a:pPr/>
              <a:t>‹#›</a:t>
            </a:fld>
            <a:endParaRPr lang="en-US" altLang="en-US"/>
          </a:p>
        </p:txBody>
      </p:sp>
    </p:spTree>
    <p:extLst>
      <p:ext uri="{BB962C8B-B14F-4D97-AF65-F5344CB8AC3E}">
        <p14:creationId xmlns:p14="http://schemas.microsoft.com/office/powerpoint/2010/main" val="127677501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4E481D6-5B6B-4AA3-B57D-CC38023FCA58}" type="datetimeFigureOut">
              <a:rPr lang="en-US"/>
              <a:pPr>
                <a:defRPr/>
              </a:pPr>
              <a:t>4/20/2021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6CEA10E-D83A-4E9B-B68C-901E7A7DD429}" type="slidenum">
              <a:rPr lang="en-US" altLang="en-US"/>
              <a:pPr/>
              <a:t>‹#›</a:t>
            </a:fld>
            <a:endParaRPr lang="en-US" altLang="en-US"/>
          </a:p>
        </p:txBody>
      </p:sp>
    </p:spTree>
    <p:extLst>
      <p:ext uri="{BB962C8B-B14F-4D97-AF65-F5344CB8AC3E}">
        <p14:creationId xmlns:p14="http://schemas.microsoft.com/office/powerpoint/2010/main" val="172112542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A4DF49C-4934-4625-9C0E-FA1A0318B541}" type="datetimeFigureOut">
              <a:rPr lang="en-US"/>
              <a:pPr>
                <a:defRPr/>
              </a:pPr>
              <a:t>4/20/2021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5216D9C-7750-4772-9A23-33875A1FDEFE}" type="slidenum">
              <a:rPr lang="en-US" altLang="en-US"/>
              <a:pPr/>
              <a:t>‹#›</a:t>
            </a:fld>
            <a:endParaRPr lang="en-US" altLang="en-US"/>
          </a:p>
        </p:txBody>
      </p:sp>
    </p:spTree>
    <p:extLst>
      <p:ext uri="{BB962C8B-B14F-4D97-AF65-F5344CB8AC3E}">
        <p14:creationId xmlns:p14="http://schemas.microsoft.com/office/powerpoint/2010/main" val="182625198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E71C4D9-D8AE-42B2-9F00-97242C526491}" type="datetimeFigureOut">
              <a:rPr lang="en-US"/>
              <a:pPr>
                <a:defRPr/>
              </a:pPr>
              <a:t>4/20/2021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33EF9F3-CA60-42A9-B02F-63AEE4CF2367}" type="slidenum">
              <a:rPr lang="en-US" altLang="en-US"/>
              <a:pPr/>
              <a:t>‹#›</a:t>
            </a:fld>
            <a:endParaRPr lang="en-US" altLang="en-US"/>
          </a:p>
        </p:txBody>
      </p:sp>
    </p:spTree>
    <p:extLst>
      <p:ext uri="{BB962C8B-B14F-4D97-AF65-F5344CB8AC3E}">
        <p14:creationId xmlns:p14="http://schemas.microsoft.com/office/powerpoint/2010/main" val="42237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b="0">
                <a:ea typeface="+mn-ea"/>
                <a:cs typeface="Arial" charset="0"/>
              </a:defRPr>
            </a:lvl1pPr>
          </a:lstStyle>
          <a:p>
            <a:pPr>
              <a:defRPr/>
            </a:pPr>
            <a:fld id="{74DA78EA-CE87-4CF2-AA7D-FE9B2EB8E23F}" type="datetimeFigureOut">
              <a:rPr lang="en-US"/>
              <a:pPr>
                <a:defRPr/>
              </a:pPr>
              <a:t>4/20/2021</a:t>
            </a:fld>
            <a:endParaRPr lang="en-US"/>
          </a:p>
        </p:txBody>
      </p:sp>
      <p:sp>
        <p:nvSpPr>
          <p:cNvPr id="5" name="Footer Placeholder 4"/>
          <p:cNvSpPr>
            <a:spLocks noGrp="1"/>
          </p:cNvSpPr>
          <p:nvPr>
            <p:ph type="ftr" sz="quarter" idx="11"/>
          </p:nvPr>
        </p:nvSpPr>
        <p:spPr/>
        <p:txBody>
          <a:bodyPr/>
          <a:lstStyle>
            <a:lvl1pPr eaLnBrk="1" hangingPunct="1">
              <a:defRPr b="0">
                <a:ea typeface="+mn-ea"/>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b="0"/>
            </a:lvl1pPr>
          </a:lstStyle>
          <a:p>
            <a:fld id="{E73172D5-CCDD-4E05-BB7A-DC182AB8024A}" type="slidenum">
              <a:rPr lang="en-US" altLang="en-US"/>
              <a:pPr/>
              <a:t>‹#›</a:t>
            </a:fld>
            <a:endParaRPr lang="en-US" altLang="en-US"/>
          </a:p>
        </p:txBody>
      </p:sp>
    </p:spTree>
    <p:extLst>
      <p:ext uri="{BB962C8B-B14F-4D97-AF65-F5344CB8AC3E}">
        <p14:creationId xmlns:p14="http://schemas.microsoft.com/office/powerpoint/2010/main" val="339366527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CC301F2-D8D2-4634-BB20-05EF080E232A}" type="datetimeFigureOut">
              <a:rPr lang="en-US"/>
              <a:pPr>
                <a:defRPr/>
              </a:pPr>
              <a:t>4/20/2021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9E8FCB2-72FE-48D8-A519-AEF52D2FC904}" type="slidenum">
              <a:rPr lang="en-US" altLang="en-US"/>
              <a:pPr/>
              <a:t>‹#›</a:t>
            </a:fld>
            <a:endParaRPr lang="en-US" altLang="en-US"/>
          </a:p>
        </p:txBody>
      </p:sp>
    </p:spTree>
    <p:extLst>
      <p:ext uri="{BB962C8B-B14F-4D97-AF65-F5344CB8AC3E}">
        <p14:creationId xmlns:p14="http://schemas.microsoft.com/office/powerpoint/2010/main" val="46595225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ADD2967-7194-4D2F-9B1F-9D0CEE7B9F92}" type="datetimeFigureOut">
              <a:rPr lang="en-US"/>
              <a:pPr>
                <a:defRPr/>
              </a:pPr>
              <a:t>4/20/2021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6BB33EE7-C702-45BD-9B9C-235E19496DEE}" type="slidenum">
              <a:rPr lang="en-US" altLang="en-US"/>
              <a:pPr/>
              <a:t>‹#›</a:t>
            </a:fld>
            <a:endParaRPr lang="en-US" altLang="en-US"/>
          </a:p>
        </p:txBody>
      </p:sp>
    </p:spTree>
    <p:extLst>
      <p:ext uri="{BB962C8B-B14F-4D97-AF65-F5344CB8AC3E}">
        <p14:creationId xmlns:p14="http://schemas.microsoft.com/office/powerpoint/2010/main" val="282789877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F164E70-90C2-4CCF-BD9B-6F78DF61001E}" type="datetimeFigureOut">
              <a:rPr lang="en-US"/>
              <a:pPr>
                <a:defRPr/>
              </a:pPr>
              <a:t>4/20/2021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033AD4C8-1A30-433C-8100-B2B0CC11ABBB}" type="slidenum">
              <a:rPr lang="en-US" altLang="en-US"/>
              <a:pPr/>
              <a:t>‹#›</a:t>
            </a:fld>
            <a:endParaRPr lang="en-US" altLang="en-US"/>
          </a:p>
        </p:txBody>
      </p:sp>
    </p:spTree>
    <p:extLst>
      <p:ext uri="{BB962C8B-B14F-4D97-AF65-F5344CB8AC3E}">
        <p14:creationId xmlns:p14="http://schemas.microsoft.com/office/powerpoint/2010/main" val="40974285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51638C-9FEE-444F-93A9-44B3AA9236AC}" type="datetimeFigureOut">
              <a:rPr lang="en-US"/>
              <a:pPr>
                <a:defRPr/>
              </a:pPr>
              <a:t>4/20/2021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144C77E4-7C93-43C6-9270-660F0FBA1910}" type="slidenum">
              <a:rPr lang="en-US" altLang="en-US"/>
              <a:pPr/>
              <a:t>‹#›</a:t>
            </a:fld>
            <a:endParaRPr lang="en-US" altLang="en-US"/>
          </a:p>
        </p:txBody>
      </p:sp>
    </p:spTree>
    <p:extLst>
      <p:ext uri="{BB962C8B-B14F-4D97-AF65-F5344CB8AC3E}">
        <p14:creationId xmlns:p14="http://schemas.microsoft.com/office/powerpoint/2010/main" val="295227680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5B21172-DAC0-4326-87C5-58AA772555D3}" type="datetimeFigureOut">
              <a:rPr lang="en-US"/>
              <a:pPr>
                <a:defRPr/>
              </a:pPr>
              <a:t>4/20/2021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0406EBF-BB62-4949-AD9F-64426A3C0380}" type="slidenum">
              <a:rPr lang="en-US" altLang="en-US"/>
              <a:pPr/>
              <a:t>‹#›</a:t>
            </a:fld>
            <a:endParaRPr lang="en-US" altLang="en-US"/>
          </a:p>
        </p:txBody>
      </p:sp>
    </p:spTree>
    <p:extLst>
      <p:ext uri="{BB962C8B-B14F-4D97-AF65-F5344CB8AC3E}">
        <p14:creationId xmlns:p14="http://schemas.microsoft.com/office/powerpoint/2010/main" val="407250654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7790D44-F281-4A80-B45F-F47F25DE0FE2}" type="datetimeFigureOut">
              <a:rPr lang="en-US"/>
              <a:pPr>
                <a:defRPr/>
              </a:pPr>
              <a:t>4/20/2021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127C1F0-0E19-4DF2-AAE4-D3110A565D8B}" type="slidenum">
              <a:rPr lang="en-US" altLang="en-US"/>
              <a:pPr/>
              <a:t>‹#›</a:t>
            </a:fld>
            <a:endParaRPr lang="en-US" altLang="en-US"/>
          </a:p>
        </p:txBody>
      </p:sp>
    </p:spTree>
    <p:extLst>
      <p:ext uri="{BB962C8B-B14F-4D97-AF65-F5344CB8AC3E}">
        <p14:creationId xmlns:p14="http://schemas.microsoft.com/office/powerpoint/2010/main" val="133747835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7A4B15E-F108-415D-9571-A841D5FCCC6D}" type="datetimeFigureOut">
              <a:rPr lang="en-US"/>
              <a:pPr>
                <a:defRPr/>
              </a:pPr>
              <a:t>4/20/2021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3025162-E217-441B-A061-3B766216AB11}" type="slidenum">
              <a:rPr lang="en-US" altLang="en-US"/>
              <a:pPr/>
              <a:t>‹#›</a:t>
            </a:fld>
            <a:endParaRPr lang="en-US" altLang="en-US"/>
          </a:p>
        </p:txBody>
      </p:sp>
    </p:spTree>
    <p:extLst>
      <p:ext uri="{BB962C8B-B14F-4D97-AF65-F5344CB8AC3E}">
        <p14:creationId xmlns:p14="http://schemas.microsoft.com/office/powerpoint/2010/main" val="213779392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D9B21F5-11B3-4826-8660-BA7D3050FCF7}" type="datetimeFigureOut">
              <a:rPr lang="en-US"/>
              <a:pPr>
                <a:defRPr/>
              </a:pPr>
              <a:t>4/20/2021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757D35E-DC49-4D3D-9CF9-5645C3DB263A}" type="slidenum">
              <a:rPr lang="en-US" altLang="en-US"/>
              <a:pPr/>
              <a:t>‹#›</a:t>
            </a:fld>
            <a:endParaRPr lang="en-US" altLang="en-US"/>
          </a:p>
        </p:txBody>
      </p:sp>
    </p:spTree>
    <p:extLst>
      <p:ext uri="{BB962C8B-B14F-4D97-AF65-F5344CB8AC3E}">
        <p14:creationId xmlns:p14="http://schemas.microsoft.com/office/powerpoint/2010/main" val="3648534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b="0">
                <a:ea typeface="+mn-ea"/>
                <a:cs typeface="Arial" charset="0"/>
              </a:defRPr>
            </a:lvl1pPr>
          </a:lstStyle>
          <a:p>
            <a:pPr>
              <a:defRPr/>
            </a:pPr>
            <a:fld id="{2FC9474C-2F89-4510-AE5B-923BCB5DEBCD}" type="datetimeFigureOut">
              <a:rPr lang="en-US"/>
              <a:pPr>
                <a:defRPr/>
              </a:pPr>
              <a:t>4/20/2021</a:t>
            </a:fld>
            <a:endParaRPr lang="en-US"/>
          </a:p>
        </p:txBody>
      </p:sp>
      <p:sp>
        <p:nvSpPr>
          <p:cNvPr id="5" name="Footer Placeholder 4"/>
          <p:cNvSpPr>
            <a:spLocks noGrp="1"/>
          </p:cNvSpPr>
          <p:nvPr>
            <p:ph type="ftr" sz="quarter" idx="11"/>
          </p:nvPr>
        </p:nvSpPr>
        <p:spPr/>
        <p:txBody>
          <a:bodyPr/>
          <a:lstStyle>
            <a:lvl1pPr eaLnBrk="1" hangingPunct="1">
              <a:defRPr b="0">
                <a:ea typeface="+mn-ea"/>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b="0"/>
            </a:lvl1pPr>
          </a:lstStyle>
          <a:p>
            <a:fld id="{9E5E3011-4B8B-4D4B-9D2A-0387D59F936A}" type="slidenum">
              <a:rPr lang="en-US" altLang="en-US"/>
              <a:pPr/>
              <a:t>‹#›</a:t>
            </a:fld>
            <a:endParaRPr lang="en-US" altLang="en-US"/>
          </a:p>
        </p:txBody>
      </p:sp>
    </p:spTree>
    <p:extLst>
      <p:ext uri="{BB962C8B-B14F-4D97-AF65-F5344CB8AC3E}">
        <p14:creationId xmlns:p14="http://schemas.microsoft.com/office/powerpoint/2010/main" val="696975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b="0">
                <a:ea typeface="+mn-ea"/>
                <a:cs typeface="Arial" charset="0"/>
              </a:defRPr>
            </a:lvl1pPr>
          </a:lstStyle>
          <a:p>
            <a:pPr>
              <a:defRPr/>
            </a:pPr>
            <a:fld id="{14D14C05-52A4-4869-959E-BE8777733D7B}" type="datetimeFigureOut">
              <a:rPr lang="en-US"/>
              <a:pPr>
                <a:defRPr/>
              </a:pPr>
              <a:t>4/20/2021</a:t>
            </a:fld>
            <a:endParaRPr lang="en-US"/>
          </a:p>
        </p:txBody>
      </p:sp>
      <p:sp>
        <p:nvSpPr>
          <p:cNvPr id="5" name="Footer Placeholder 4"/>
          <p:cNvSpPr>
            <a:spLocks noGrp="1"/>
          </p:cNvSpPr>
          <p:nvPr>
            <p:ph type="ftr" sz="quarter" idx="11"/>
          </p:nvPr>
        </p:nvSpPr>
        <p:spPr/>
        <p:txBody>
          <a:bodyPr/>
          <a:lstStyle>
            <a:lvl1pPr eaLnBrk="1" hangingPunct="1">
              <a:defRPr b="0">
                <a:ea typeface="+mn-ea"/>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b="0"/>
            </a:lvl1pPr>
          </a:lstStyle>
          <a:p>
            <a:fld id="{E949ED9C-06BB-42B1-901F-B2055321A4BE}" type="slidenum">
              <a:rPr lang="en-US" altLang="en-US"/>
              <a:pPr/>
              <a:t>‹#›</a:t>
            </a:fld>
            <a:endParaRPr lang="en-US" altLang="en-US"/>
          </a:p>
        </p:txBody>
      </p:sp>
    </p:spTree>
    <p:extLst>
      <p:ext uri="{BB962C8B-B14F-4D97-AF65-F5344CB8AC3E}">
        <p14:creationId xmlns:p14="http://schemas.microsoft.com/office/powerpoint/2010/main" val="795460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1" hangingPunct="1">
              <a:defRPr b="0">
                <a:ea typeface="+mn-ea"/>
                <a:cs typeface="Arial" charset="0"/>
              </a:defRPr>
            </a:lvl1pPr>
          </a:lstStyle>
          <a:p>
            <a:pPr>
              <a:defRPr/>
            </a:pPr>
            <a:fld id="{F7FF8418-DBE8-433D-A542-E8377CB36EBA}" type="datetimeFigureOut">
              <a:rPr lang="en-US"/>
              <a:pPr>
                <a:defRPr/>
              </a:pPr>
              <a:t>4/20/2021</a:t>
            </a:fld>
            <a:endParaRPr lang="en-US"/>
          </a:p>
        </p:txBody>
      </p:sp>
      <p:sp>
        <p:nvSpPr>
          <p:cNvPr id="6" name="Footer Placeholder 4"/>
          <p:cNvSpPr>
            <a:spLocks noGrp="1"/>
          </p:cNvSpPr>
          <p:nvPr>
            <p:ph type="ftr" sz="quarter" idx="11"/>
          </p:nvPr>
        </p:nvSpPr>
        <p:spPr/>
        <p:txBody>
          <a:bodyPr/>
          <a:lstStyle>
            <a:lvl1pPr eaLnBrk="1" hangingPunct="1">
              <a:defRPr b="0">
                <a:ea typeface="+mn-ea"/>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b="0"/>
            </a:lvl1pPr>
          </a:lstStyle>
          <a:p>
            <a:fld id="{927901E8-3471-4B15-B460-51E0689746ED}" type="slidenum">
              <a:rPr lang="en-US" altLang="en-US"/>
              <a:pPr/>
              <a:t>‹#›</a:t>
            </a:fld>
            <a:endParaRPr lang="en-US" altLang="en-US"/>
          </a:p>
        </p:txBody>
      </p:sp>
    </p:spTree>
    <p:extLst>
      <p:ext uri="{BB962C8B-B14F-4D97-AF65-F5344CB8AC3E}">
        <p14:creationId xmlns:p14="http://schemas.microsoft.com/office/powerpoint/2010/main" val="467300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1" hangingPunct="1">
              <a:defRPr b="0">
                <a:ea typeface="+mn-ea"/>
                <a:cs typeface="Arial" charset="0"/>
              </a:defRPr>
            </a:lvl1pPr>
          </a:lstStyle>
          <a:p>
            <a:pPr>
              <a:defRPr/>
            </a:pPr>
            <a:fld id="{78CF2605-E41A-48C5-A2C4-E49965ADAA54}" type="datetimeFigureOut">
              <a:rPr lang="en-US"/>
              <a:pPr>
                <a:defRPr/>
              </a:pPr>
              <a:t>4/20/2021</a:t>
            </a:fld>
            <a:endParaRPr lang="en-US"/>
          </a:p>
        </p:txBody>
      </p:sp>
      <p:sp>
        <p:nvSpPr>
          <p:cNvPr id="8" name="Footer Placeholder 4"/>
          <p:cNvSpPr>
            <a:spLocks noGrp="1"/>
          </p:cNvSpPr>
          <p:nvPr>
            <p:ph type="ftr" sz="quarter" idx="11"/>
          </p:nvPr>
        </p:nvSpPr>
        <p:spPr/>
        <p:txBody>
          <a:bodyPr/>
          <a:lstStyle>
            <a:lvl1pPr eaLnBrk="1" hangingPunct="1">
              <a:defRPr b="0">
                <a:ea typeface="+mn-ea"/>
                <a:cs typeface="Arial" charset="0"/>
              </a:defRPr>
            </a:lvl1pPr>
          </a:lstStyle>
          <a:p>
            <a:pPr>
              <a:defRPr/>
            </a:pPr>
            <a:endParaRPr lang="en-US"/>
          </a:p>
        </p:txBody>
      </p:sp>
      <p:sp>
        <p:nvSpPr>
          <p:cNvPr id="9" name="Slide Number Placeholder 5"/>
          <p:cNvSpPr>
            <a:spLocks noGrp="1"/>
          </p:cNvSpPr>
          <p:nvPr>
            <p:ph type="sldNum" sz="quarter" idx="12"/>
          </p:nvPr>
        </p:nvSpPr>
        <p:spPr/>
        <p:txBody>
          <a:bodyPr/>
          <a:lstStyle>
            <a:lvl1pPr eaLnBrk="1" hangingPunct="1">
              <a:defRPr b="0"/>
            </a:lvl1pPr>
          </a:lstStyle>
          <a:p>
            <a:fld id="{E953B34A-5508-4F31-8CCA-AF4177EE6214}" type="slidenum">
              <a:rPr lang="en-US" altLang="en-US"/>
              <a:pPr/>
              <a:t>‹#›</a:t>
            </a:fld>
            <a:endParaRPr lang="en-US" altLang="en-US"/>
          </a:p>
        </p:txBody>
      </p:sp>
    </p:spTree>
    <p:extLst>
      <p:ext uri="{BB962C8B-B14F-4D97-AF65-F5344CB8AC3E}">
        <p14:creationId xmlns:p14="http://schemas.microsoft.com/office/powerpoint/2010/main" val="2600505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1" hangingPunct="1">
              <a:defRPr b="0">
                <a:ea typeface="+mn-ea"/>
                <a:cs typeface="Arial" charset="0"/>
              </a:defRPr>
            </a:lvl1pPr>
          </a:lstStyle>
          <a:p>
            <a:pPr>
              <a:defRPr/>
            </a:pPr>
            <a:fld id="{828F3FE0-CD0D-40A4-B15F-1A12F15A6E58}" type="datetimeFigureOut">
              <a:rPr lang="en-US"/>
              <a:pPr>
                <a:defRPr/>
              </a:pPr>
              <a:t>4/20/2021</a:t>
            </a:fld>
            <a:endParaRPr lang="en-US"/>
          </a:p>
        </p:txBody>
      </p:sp>
      <p:sp>
        <p:nvSpPr>
          <p:cNvPr id="4" name="Footer Placeholder 4"/>
          <p:cNvSpPr>
            <a:spLocks noGrp="1"/>
          </p:cNvSpPr>
          <p:nvPr>
            <p:ph type="ftr" sz="quarter" idx="11"/>
          </p:nvPr>
        </p:nvSpPr>
        <p:spPr/>
        <p:txBody>
          <a:bodyPr/>
          <a:lstStyle>
            <a:lvl1pPr eaLnBrk="1" hangingPunct="1">
              <a:defRPr b="0">
                <a:ea typeface="+mn-ea"/>
                <a:cs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1" hangingPunct="1">
              <a:defRPr b="0"/>
            </a:lvl1pPr>
          </a:lstStyle>
          <a:p>
            <a:fld id="{ABEE9405-22B4-48CA-B2FD-CCDC6D211C63}" type="slidenum">
              <a:rPr lang="en-US" altLang="en-US"/>
              <a:pPr/>
              <a:t>‹#›</a:t>
            </a:fld>
            <a:endParaRPr lang="en-US" altLang="en-US"/>
          </a:p>
        </p:txBody>
      </p:sp>
    </p:spTree>
    <p:extLst>
      <p:ext uri="{BB962C8B-B14F-4D97-AF65-F5344CB8AC3E}">
        <p14:creationId xmlns:p14="http://schemas.microsoft.com/office/powerpoint/2010/main" val="1821503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8589F20-9A64-46EE-9052-964BA0734A37}" type="datetimeFigureOut">
              <a:rPr lang="en-US"/>
              <a:pPr>
                <a:defRPr/>
              </a:pPr>
              <a:t>4/20/2021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3A7615C-AE56-47C0-832E-1A35FDDCB5CC}" type="slidenum">
              <a:rPr lang="en-US" altLang="en-US"/>
              <a:pPr/>
              <a:t>‹#›</a:t>
            </a:fld>
            <a:endParaRPr lang="en-US" altLang="en-US"/>
          </a:p>
        </p:txBody>
      </p:sp>
    </p:spTree>
    <p:extLst>
      <p:ext uri="{BB962C8B-B14F-4D97-AF65-F5344CB8AC3E}">
        <p14:creationId xmlns:p14="http://schemas.microsoft.com/office/powerpoint/2010/main" val="3162715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1" hangingPunct="1">
              <a:defRPr b="0">
                <a:ea typeface="+mn-ea"/>
                <a:cs typeface="Arial" charset="0"/>
              </a:defRPr>
            </a:lvl1pPr>
          </a:lstStyle>
          <a:p>
            <a:pPr>
              <a:defRPr/>
            </a:pPr>
            <a:fld id="{5EC4775F-B2A2-4837-A646-9426443B7990}" type="datetimeFigureOut">
              <a:rPr lang="en-US"/>
              <a:pPr>
                <a:defRPr/>
              </a:pPr>
              <a:t>4/20/2021</a:t>
            </a:fld>
            <a:endParaRPr lang="en-US"/>
          </a:p>
        </p:txBody>
      </p:sp>
      <p:sp>
        <p:nvSpPr>
          <p:cNvPr id="3" name="Footer Placeholder 4"/>
          <p:cNvSpPr>
            <a:spLocks noGrp="1"/>
          </p:cNvSpPr>
          <p:nvPr>
            <p:ph type="ftr" sz="quarter" idx="11"/>
          </p:nvPr>
        </p:nvSpPr>
        <p:spPr/>
        <p:txBody>
          <a:bodyPr/>
          <a:lstStyle>
            <a:lvl1pPr eaLnBrk="1" hangingPunct="1">
              <a:defRPr b="0">
                <a:ea typeface="+mn-ea"/>
                <a:cs typeface="Arial" charset="0"/>
              </a:defRPr>
            </a:lvl1pPr>
          </a:lstStyle>
          <a:p>
            <a:pPr>
              <a:defRPr/>
            </a:pPr>
            <a:endParaRPr lang="en-US"/>
          </a:p>
        </p:txBody>
      </p:sp>
      <p:sp>
        <p:nvSpPr>
          <p:cNvPr id="4" name="Slide Number Placeholder 5"/>
          <p:cNvSpPr>
            <a:spLocks noGrp="1"/>
          </p:cNvSpPr>
          <p:nvPr>
            <p:ph type="sldNum" sz="quarter" idx="12"/>
          </p:nvPr>
        </p:nvSpPr>
        <p:spPr/>
        <p:txBody>
          <a:bodyPr/>
          <a:lstStyle>
            <a:lvl1pPr eaLnBrk="1" hangingPunct="1">
              <a:defRPr b="0"/>
            </a:lvl1pPr>
          </a:lstStyle>
          <a:p>
            <a:fld id="{0216FD3D-D549-4CB6-B1CE-D59F3007F591}" type="slidenum">
              <a:rPr lang="en-US" altLang="en-US"/>
              <a:pPr/>
              <a:t>‹#›</a:t>
            </a:fld>
            <a:endParaRPr lang="en-US" altLang="en-US"/>
          </a:p>
        </p:txBody>
      </p:sp>
    </p:spTree>
    <p:extLst>
      <p:ext uri="{BB962C8B-B14F-4D97-AF65-F5344CB8AC3E}">
        <p14:creationId xmlns:p14="http://schemas.microsoft.com/office/powerpoint/2010/main" val="3917654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1" hangingPunct="1">
              <a:defRPr b="0">
                <a:ea typeface="+mn-ea"/>
                <a:cs typeface="Arial" charset="0"/>
              </a:defRPr>
            </a:lvl1pPr>
          </a:lstStyle>
          <a:p>
            <a:pPr>
              <a:defRPr/>
            </a:pPr>
            <a:fld id="{C191CB1C-8B3C-4848-9AA7-B03E0728AB2C}" type="datetimeFigureOut">
              <a:rPr lang="en-US"/>
              <a:pPr>
                <a:defRPr/>
              </a:pPr>
              <a:t>4/20/2021</a:t>
            </a:fld>
            <a:endParaRPr lang="en-US"/>
          </a:p>
        </p:txBody>
      </p:sp>
      <p:sp>
        <p:nvSpPr>
          <p:cNvPr id="6" name="Footer Placeholder 4"/>
          <p:cNvSpPr>
            <a:spLocks noGrp="1"/>
          </p:cNvSpPr>
          <p:nvPr>
            <p:ph type="ftr" sz="quarter" idx="11"/>
          </p:nvPr>
        </p:nvSpPr>
        <p:spPr/>
        <p:txBody>
          <a:bodyPr/>
          <a:lstStyle>
            <a:lvl1pPr eaLnBrk="1" hangingPunct="1">
              <a:defRPr b="0">
                <a:ea typeface="+mn-ea"/>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b="0"/>
            </a:lvl1pPr>
          </a:lstStyle>
          <a:p>
            <a:fld id="{2D3BE0DF-6C05-4EF3-878C-2F6C7E94B6FD}" type="slidenum">
              <a:rPr lang="en-US" altLang="en-US"/>
              <a:pPr/>
              <a:t>‹#›</a:t>
            </a:fld>
            <a:endParaRPr lang="en-US" altLang="en-US"/>
          </a:p>
        </p:txBody>
      </p:sp>
    </p:spTree>
    <p:extLst>
      <p:ext uri="{BB962C8B-B14F-4D97-AF65-F5344CB8AC3E}">
        <p14:creationId xmlns:p14="http://schemas.microsoft.com/office/powerpoint/2010/main" val="1413713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1" hangingPunct="1">
              <a:defRPr b="0">
                <a:ea typeface="+mn-ea"/>
                <a:cs typeface="Arial" charset="0"/>
              </a:defRPr>
            </a:lvl1pPr>
          </a:lstStyle>
          <a:p>
            <a:pPr>
              <a:defRPr/>
            </a:pPr>
            <a:fld id="{D3B1A484-AAA1-4CC6-A1C8-BC6908296804}" type="datetimeFigureOut">
              <a:rPr lang="en-US"/>
              <a:pPr>
                <a:defRPr/>
              </a:pPr>
              <a:t>4/20/2021</a:t>
            </a:fld>
            <a:endParaRPr lang="en-US"/>
          </a:p>
        </p:txBody>
      </p:sp>
      <p:sp>
        <p:nvSpPr>
          <p:cNvPr id="6" name="Footer Placeholder 4"/>
          <p:cNvSpPr>
            <a:spLocks noGrp="1"/>
          </p:cNvSpPr>
          <p:nvPr>
            <p:ph type="ftr" sz="quarter" idx="11"/>
          </p:nvPr>
        </p:nvSpPr>
        <p:spPr/>
        <p:txBody>
          <a:bodyPr/>
          <a:lstStyle>
            <a:lvl1pPr eaLnBrk="1" hangingPunct="1">
              <a:defRPr b="0">
                <a:ea typeface="+mn-ea"/>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b="0"/>
            </a:lvl1pPr>
          </a:lstStyle>
          <a:p>
            <a:fld id="{5344B70F-FA05-4626-A809-B93914B1F43F}" type="slidenum">
              <a:rPr lang="en-US" altLang="en-US"/>
              <a:pPr/>
              <a:t>‹#›</a:t>
            </a:fld>
            <a:endParaRPr lang="en-US" altLang="en-US"/>
          </a:p>
        </p:txBody>
      </p:sp>
    </p:spTree>
    <p:extLst>
      <p:ext uri="{BB962C8B-B14F-4D97-AF65-F5344CB8AC3E}">
        <p14:creationId xmlns:p14="http://schemas.microsoft.com/office/powerpoint/2010/main" val="689722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b="0">
                <a:ea typeface="+mn-ea"/>
                <a:cs typeface="Arial" charset="0"/>
              </a:defRPr>
            </a:lvl1pPr>
          </a:lstStyle>
          <a:p>
            <a:pPr>
              <a:defRPr/>
            </a:pPr>
            <a:fld id="{52E09EA7-C13E-4B3F-9212-C3AAEFB55FDA}" type="datetimeFigureOut">
              <a:rPr lang="en-US"/>
              <a:pPr>
                <a:defRPr/>
              </a:pPr>
              <a:t>4/20/2021</a:t>
            </a:fld>
            <a:endParaRPr lang="en-US"/>
          </a:p>
        </p:txBody>
      </p:sp>
      <p:sp>
        <p:nvSpPr>
          <p:cNvPr id="5" name="Footer Placeholder 4"/>
          <p:cNvSpPr>
            <a:spLocks noGrp="1"/>
          </p:cNvSpPr>
          <p:nvPr>
            <p:ph type="ftr" sz="quarter" idx="11"/>
          </p:nvPr>
        </p:nvSpPr>
        <p:spPr/>
        <p:txBody>
          <a:bodyPr/>
          <a:lstStyle>
            <a:lvl1pPr eaLnBrk="1" hangingPunct="1">
              <a:defRPr b="0">
                <a:ea typeface="+mn-ea"/>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b="0"/>
            </a:lvl1pPr>
          </a:lstStyle>
          <a:p>
            <a:fld id="{0CBC80CC-9944-4B9C-8D40-F5C58EE0D38E}" type="slidenum">
              <a:rPr lang="en-US" altLang="en-US"/>
              <a:pPr/>
              <a:t>‹#›</a:t>
            </a:fld>
            <a:endParaRPr lang="en-US" altLang="en-US"/>
          </a:p>
        </p:txBody>
      </p:sp>
    </p:spTree>
    <p:extLst>
      <p:ext uri="{BB962C8B-B14F-4D97-AF65-F5344CB8AC3E}">
        <p14:creationId xmlns:p14="http://schemas.microsoft.com/office/powerpoint/2010/main" val="4241248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b="0">
                <a:ea typeface="+mn-ea"/>
                <a:cs typeface="Arial" charset="0"/>
              </a:defRPr>
            </a:lvl1pPr>
          </a:lstStyle>
          <a:p>
            <a:pPr>
              <a:defRPr/>
            </a:pPr>
            <a:fld id="{A2F72163-1AD3-403C-8D47-D2B976030711}" type="datetimeFigureOut">
              <a:rPr lang="en-US"/>
              <a:pPr>
                <a:defRPr/>
              </a:pPr>
              <a:t>4/20/2021</a:t>
            </a:fld>
            <a:endParaRPr lang="en-US"/>
          </a:p>
        </p:txBody>
      </p:sp>
      <p:sp>
        <p:nvSpPr>
          <p:cNvPr id="5" name="Footer Placeholder 4"/>
          <p:cNvSpPr>
            <a:spLocks noGrp="1"/>
          </p:cNvSpPr>
          <p:nvPr>
            <p:ph type="ftr" sz="quarter" idx="11"/>
          </p:nvPr>
        </p:nvSpPr>
        <p:spPr/>
        <p:txBody>
          <a:bodyPr/>
          <a:lstStyle>
            <a:lvl1pPr eaLnBrk="1" hangingPunct="1">
              <a:defRPr b="0">
                <a:ea typeface="+mn-ea"/>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b="0"/>
            </a:lvl1pPr>
          </a:lstStyle>
          <a:p>
            <a:fld id="{6F938A88-F75E-4471-9DC7-16169C88E82C}" type="slidenum">
              <a:rPr lang="en-US" altLang="en-US"/>
              <a:pPr/>
              <a:t>‹#›</a:t>
            </a:fld>
            <a:endParaRPr lang="en-US" altLang="en-US"/>
          </a:p>
        </p:txBody>
      </p:sp>
    </p:spTree>
    <p:extLst>
      <p:ext uri="{BB962C8B-B14F-4D97-AF65-F5344CB8AC3E}">
        <p14:creationId xmlns:p14="http://schemas.microsoft.com/office/powerpoint/2010/main" val="2961993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38138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2C40AF07-539C-4DAE-8C7D-0DCAE9ECB928}" type="slidenum">
              <a:rPr lang="en-US" altLang="en-US"/>
              <a:pPr/>
              <a:t>‹#›</a:t>
            </a:fld>
            <a:endParaRPr lang="en-US" altLang="en-US"/>
          </a:p>
        </p:txBody>
      </p:sp>
    </p:spTree>
    <p:extLst>
      <p:ext uri="{BB962C8B-B14F-4D97-AF65-F5344CB8AC3E}">
        <p14:creationId xmlns:p14="http://schemas.microsoft.com/office/powerpoint/2010/main" val="1368594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078400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Content Placeholder 2"/>
          <p:cNvSpPr>
            <a:spLocks noGrp="1"/>
          </p:cNvSpPr>
          <p:nvPr>
            <p:ph sz="half" idx="1"/>
          </p:nvPr>
        </p:nvSpPr>
        <p:spPr>
          <a:xfrm>
            <a:off x="457200" y="990600"/>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90600"/>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a:defRPr/>
            </a:lvl1pPr>
          </a:lstStyle>
          <a:p>
            <a:fld id="{93D560F1-B745-4FA9-A62B-9891DF7205A2}" type="slidenum">
              <a:rPr lang="en-US" altLang="en-US"/>
              <a:pPr/>
              <a:t>‹#›</a:t>
            </a:fld>
            <a:endParaRPr lang="en-US" altLang="en-US"/>
          </a:p>
        </p:txBody>
      </p:sp>
    </p:spTree>
    <p:extLst>
      <p:ext uri="{BB962C8B-B14F-4D97-AF65-F5344CB8AC3E}">
        <p14:creationId xmlns:p14="http://schemas.microsoft.com/office/powerpoint/2010/main" val="906637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a:t>Click to edit Master title style</a:t>
            </a:r>
          </a:p>
        </p:txBody>
      </p:sp>
      <p:sp>
        <p:nvSpPr>
          <p:cNvPr id="3" name="Text Placeholder 2"/>
          <p:cNvSpPr>
            <a:spLocks noGrp="1"/>
          </p:cNvSpPr>
          <p:nvPr>
            <p:ph type="body" idx="1"/>
          </p:nvPr>
        </p:nvSpPr>
        <p:spPr>
          <a:xfrm>
            <a:off x="457200" y="9715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113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9715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113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p:cNvSpPr>
            <a:spLocks noGrp="1"/>
          </p:cNvSpPr>
          <p:nvPr>
            <p:ph type="sldNum" sz="quarter" idx="10"/>
          </p:nvPr>
        </p:nvSpPr>
        <p:spPr/>
        <p:txBody>
          <a:bodyPr/>
          <a:lstStyle>
            <a:lvl1pPr>
              <a:defRPr/>
            </a:lvl1pPr>
          </a:lstStyle>
          <a:p>
            <a:fld id="{FE9DED78-4BBA-47F7-8026-CE295B86DD3A}" type="slidenum">
              <a:rPr lang="en-US" altLang="en-US"/>
              <a:pPr/>
              <a:t>‹#›</a:t>
            </a:fld>
            <a:endParaRPr lang="en-US" altLang="en-US"/>
          </a:p>
        </p:txBody>
      </p:sp>
    </p:spTree>
    <p:extLst>
      <p:ext uri="{BB962C8B-B14F-4D97-AF65-F5344CB8AC3E}">
        <p14:creationId xmlns:p14="http://schemas.microsoft.com/office/powerpoint/2010/main" val="2324731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0FF0812-F52B-4F70-BF49-2BBD50AA99AD}" type="datetimeFigureOut">
              <a:rPr lang="en-US"/>
              <a:pPr>
                <a:defRPr/>
              </a:pPr>
              <a:t>4/20/2021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0A68ADA-EBF4-44C3-9D65-01340CB2BA5B}" type="slidenum">
              <a:rPr lang="en-US" altLang="en-US"/>
              <a:pPr/>
              <a:t>‹#›</a:t>
            </a:fld>
            <a:endParaRPr lang="en-US" altLang="en-US"/>
          </a:p>
        </p:txBody>
      </p:sp>
    </p:spTree>
    <p:extLst>
      <p:ext uri="{BB962C8B-B14F-4D97-AF65-F5344CB8AC3E}">
        <p14:creationId xmlns:p14="http://schemas.microsoft.com/office/powerpoint/2010/main" val="35674127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Slide Number Placeholder 4"/>
          <p:cNvSpPr>
            <a:spLocks noGrp="1"/>
          </p:cNvSpPr>
          <p:nvPr>
            <p:ph type="sldNum" sz="quarter" idx="10"/>
          </p:nvPr>
        </p:nvSpPr>
        <p:spPr/>
        <p:txBody>
          <a:bodyPr/>
          <a:lstStyle>
            <a:lvl1pPr>
              <a:defRPr/>
            </a:lvl1pPr>
          </a:lstStyle>
          <a:p>
            <a:fld id="{D277DAB5-A707-4862-818F-D43961F096CA}" type="slidenum">
              <a:rPr lang="en-US" altLang="en-US"/>
              <a:pPr/>
              <a:t>‹#›</a:t>
            </a:fld>
            <a:endParaRPr lang="en-US" altLang="en-US"/>
          </a:p>
        </p:txBody>
      </p:sp>
    </p:spTree>
    <p:extLst>
      <p:ext uri="{BB962C8B-B14F-4D97-AF65-F5344CB8AC3E}">
        <p14:creationId xmlns:p14="http://schemas.microsoft.com/office/powerpoint/2010/main" val="299209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fld id="{36F92732-A2FC-4977-9C7F-3A51D0A22F13}" type="slidenum">
              <a:rPr lang="en-US" altLang="en-US"/>
              <a:pPr/>
              <a:t>‹#›</a:t>
            </a:fld>
            <a:endParaRPr lang="en-US" altLang="en-US"/>
          </a:p>
        </p:txBody>
      </p:sp>
    </p:spTree>
    <p:extLst>
      <p:ext uri="{BB962C8B-B14F-4D97-AF65-F5344CB8AC3E}">
        <p14:creationId xmlns:p14="http://schemas.microsoft.com/office/powerpoint/2010/main" val="3123636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6"/>
          <p:cNvSpPr>
            <a:spLocks noGrp="1"/>
          </p:cNvSpPr>
          <p:nvPr>
            <p:ph type="sldNum" sz="quarter" idx="10"/>
          </p:nvPr>
        </p:nvSpPr>
        <p:spPr/>
        <p:txBody>
          <a:bodyPr/>
          <a:lstStyle>
            <a:lvl1pPr>
              <a:defRPr/>
            </a:lvl1pPr>
          </a:lstStyle>
          <a:p>
            <a:fld id="{8CAD15A5-421E-410D-836E-4E40E63D7D3A}" type="slidenum">
              <a:rPr lang="en-US" altLang="en-US"/>
              <a:pPr/>
              <a:t>‹#›</a:t>
            </a:fld>
            <a:endParaRPr lang="en-US" altLang="en-US"/>
          </a:p>
        </p:txBody>
      </p:sp>
    </p:spTree>
    <p:extLst>
      <p:ext uri="{BB962C8B-B14F-4D97-AF65-F5344CB8AC3E}">
        <p14:creationId xmlns:p14="http://schemas.microsoft.com/office/powerpoint/2010/main" val="15364254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6"/>
          <p:cNvSpPr>
            <a:spLocks noGrp="1"/>
          </p:cNvSpPr>
          <p:nvPr>
            <p:ph type="sldNum" sz="quarter" idx="10"/>
          </p:nvPr>
        </p:nvSpPr>
        <p:spPr/>
        <p:txBody>
          <a:bodyPr/>
          <a:lstStyle>
            <a:lvl1pPr>
              <a:defRPr/>
            </a:lvl1pPr>
          </a:lstStyle>
          <a:p>
            <a:fld id="{351CF86F-2A8E-4315-9E0F-3B2A1C12D5BF}" type="slidenum">
              <a:rPr lang="en-US" altLang="en-US"/>
              <a:pPr/>
              <a:t>‹#›</a:t>
            </a:fld>
            <a:endParaRPr lang="en-US" altLang="en-US"/>
          </a:p>
        </p:txBody>
      </p:sp>
    </p:spTree>
    <p:extLst>
      <p:ext uri="{BB962C8B-B14F-4D97-AF65-F5344CB8AC3E}">
        <p14:creationId xmlns:p14="http://schemas.microsoft.com/office/powerpoint/2010/main" val="26300105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4B5EB056-879D-43F7-99FC-41A57E3BD45B}" type="slidenum">
              <a:rPr lang="en-US" altLang="en-US"/>
              <a:pPr/>
              <a:t>‹#›</a:t>
            </a:fld>
            <a:endParaRPr lang="en-US" altLang="en-US"/>
          </a:p>
        </p:txBody>
      </p:sp>
    </p:spTree>
    <p:extLst>
      <p:ext uri="{BB962C8B-B14F-4D97-AF65-F5344CB8AC3E}">
        <p14:creationId xmlns:p14="http://schemas.microsoft.com/office/powerpoint/2010/main" val="29622682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u="sng"/>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ED4E5952-A752-45E7-B82F-154A5B4BFB59}" type="slidenum">
              <a:rPr lang="en-US" altLang="en-US"/>
              <a:pPr/>
              <a:t>‹#›</a:t>
            </a:fld>
            <a:endParaRPr lang="en-US" altLang="en-US"/>
          </a:p>
        </p:txBody>
      </p:sp>
    </p:spTree>
    <p:extLst>
      <p:ext uri="{BB962C8B-B14F-4D97-AF65-F5344CB8AC3E}">
        <p14:creationId xmlns:p14="http://schemas.microsoft.com/office/powerpoint/2010/main" val="8038135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323502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defTabSz="457200">
              <a:defRPr b="1">
                <a:latin typeface="Arial" panose="020B0604020202020204" pitchFamily="34" charset="0"/>
                <a:ea typeface="ＭＳ Ｐゴシック" panose="020B0600070205080204" pitchFamily="34" charset="-128"/>
              </a:defRPr>
            </a:lvl1pPr>
          </a:lstStyle>
          <a:p>
            <a:fld id="{A195EDA6-AA57-4C7E-9AA9-AC73EB376753}" type="slidenum">
              <a:rPr lang="en-US" altLang="en-US"/>
              <a:pPr/>
              <a:t>‹#›</a:t>
            </a:fld>
            <a:endParaRPr lang="en-US" altLang="en-US"/>
          </a:p>
        </p:txBody>
      </p:sp>
    </p:spTree>
    <p:extLst>
      <p:ext uri="{BB962C8B-B14F-4D97-AF65-F5344CB8AC3E}">
        <p14:creationId xmlns:p14="http://schemas.microsoft.com/office/powerpoint/2010/main" val="2278933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222762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Content Placeholder 2"/>
          <p:cNvSpPr>
            <a:spLocks noGrp="1"/>
          </p:cNvSpPr>
          <p:nvPr>
            <p:ph sz="half" idx="1"/>
          </p:nvPr>
        </p:nvSpPr>
        <p:spPr>
          <a:xfrm>
            <a:off x="457200" y="990600"/>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90600"/>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defTabSz="457200">
              <a:defRPr b="1">
                <a:latin typeface="Arial" panose="020B0604020202020204" pitchFamily="34" charset="0"/>
                <a:ea typeface="ＭＳ Ｐゴシック" panose="020B0600070205080204" pitchFamily="34" charset="-128"/>
              </a:defRPr>
            </a:lvl1pPr>
          </a:lstStyle>
          <a:p>
            <a:fld id="{CA1D7A67-31A5-4CE2-AA7E-7407CC13C4F9}" type="slidenum">
              <a:rPr lang="en-US" altLang="en-US"/>
              <a:pPr/>
              <a:t>‹#›</a:t>
            </a:fld>
            <a:endParaRPr lang="en-US" altLang="en-US"/>
          </a:p>
        </p:txBody>
      </p:sp>
    </p:spTree>
    <p:extLst>
      <p:ext uri="{BB962C8B-B14F-4D97-AF65-F5344CB8AC3E}">
        <p14:creationId xmlns:p14="http://schemas.microsoft.com/office/powerpoint/2010/main" val="4189950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EC505B0-8FAD-4B9A-A900-B3964687B171}" type="datetimeFigureOut">
              <a:rPr lang="en-US"/>
              <a:pPr>
                <a:defRPr/>
              </a:pPr>
              <a:t>4/20/2021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2E8E2959-5388-4B79-8AFC-92CA505350FF}" type="slidenum">
              <a:rPr lang="en-US" altLang="en-US"/>
              <a:pPr/>
              <a:t>‹#›</a:t>
            </a:fld>
            <a:endParaRPr lang="en-US" altLang="en-US"/>
          </a:p>
        </p:txBody>
      </p:sp>
    </p:spTree>
    <p:extLst>
      <p:ext uri="{BB962C8B-B14F-4D97-AF65-F5344CB8AC3E}">
        <p14:creationId xmlns:p14="http://schemas.microsoft.com/office/powerpoint/2010/main" val="3757066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a:t>Click to edit Master title style</a:t>
            </a:r>
          </a:p>
        </p:txBody>
      </p:sp>
      <p:sp>
        <p:nvSpPr>
          <p:cNvPr id="3" name="Text Placeholder 2"/>
          <p:cNvSpPr>
            <a:spLocks noGrp="1"/>
          </p:cNvSpPr>
          <p:nvPr>
            <p:ph type="body" idx="1"/>
          </p:nvPr>
        </p:nvSpPr>
        <p:spPr>
          <a:xfrm>
            <a:off x="457200" y="9715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113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9715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113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p:cNvSpPr>
            <a:spLocks noGrp="1"/>
          </p:cNvSpPr>
          <p:nvPr>
            <p:ph type="sldNum" sz="quarter" idx="10"/>
          </p:nvPr>
        </p:nvSpPr>
        <p:spPr/>
        <p:txBody>
          <a:bodyPr/>
          <a:lstStyle>
            <a:lvl1pPr defTabSz="457200">
              <a:defRPr b="1">
                <a:latin typeface="Arial" panose="020B0604020202020204" pitchFamily="34" charset="0"/>
                <a:ea typeface="ＭＳ Ｐゴシック" panose="020B0600070205080204" pitchFamily="34" charset="-128"/>
              </a:defRPr>
            </a:lvl1pPr>
          </a:lstStyle>
          <a:p>
            <a:fld id="{0C3EE6D0-6730-4D28-A659-FCD881EDCA6D}" type="slidenum">
              <a:rPr lang="en-US" altLang="en-US"/>
              <a:pPr/>
              <a:t>‹#›</a:t>
            </a:fld>
            <a:endParaRPr lang="en-US" altLang="en-US"/>
          </a:p>
        </p:txBody>
      </p:sp>
    </p:spTree>
    <p:extLst>
      <p:ext uri="{BB962C8B-B14F-4D97-AF65-F5344CB8AC3E}">
        <p14:creationId xmlns:p14="http://schemas.microsoft.com/office/powerpoint/2010/main" val="8262369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Slide Number Placeholder 4"/>
          <p:cNvSpPr>
            <a:spLocks noGrp="1"/>
          </p:cNvSpPr>
          <p:nvPr>
            <p:ph type="sldNum" sz="quarter" idx="10"/>
          </p:nvPr>
        </p:nvSpPr>
        <p:spPr/>
        <p:txBody>
          <a:bodyPr/>
          <a:lstStyle>
            <a:lvl1pPr defTabSz="457200">
              <a:defRPr b="1">
                <a:latin typeface="Arial" panose="020B0604020202020204" pitchFamily="34" charset="0"/>
                <a:ea typeface="ＭＳ Ｐゴシック" panose="020B0600070205080204" pitchFamily="34" charset="-128"/>
              </a:defRPr>
            </a:lvl1pPr>
          </a:lstStyle>
          <a:p>
            <a:fld id="{83E2DBAA-47B6-45F5-B24C-E9E22EEDDFA3}" type="slidenum">
              <a:rPr lang="en-US" altLang="en-US"/>
              <a:pPr/>
              <a:t>‹#›</a:t>
            </a:fld>
            <a:endParaRPr lang="en-US" altLang="en-US"/>
          </a:p>
        </p:txBody>
      </p:sp>
    </p:spTree>
    <p:extLst>
      <p:ext uri="{BB962C8B-B14F-4D97-AF65-F5344CB8AC3E}">
        <p14:creationId xmlns:p14="http://schemas.microsoft.com/office/powerpoint/2010/main" val="38479094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defTabSz="457200">
              <a:defRPr b="1">
                <a:latin typeface="Arial" panose="020B0604020202020204" pitchFamily="34" charset="0"/>
                <a:ea typeface="ＭＳ Ｐゴシック" panose="020B0600070205080204" pitchFamily="34" charset="-128"/>
              </a:defRPr>
            </a:lvl1pPr>
          </a:lstStyle>
          <a:p>
            <a:fld id="{D567956A-6D27-4AAF-AFCC-387062F6986B}" type="slidenum">
              <a:rPr lang="en-US" altLang="en-US"/>
              <a:pPr/>
              <a:t>‹#›</a:t>
            </a:fld>
            <a:endParaRPr lang="en-US" altLang="en-US"/>
          </a:p>
        </p:txBody>
      </p:sp>
    </p:spTree>
    <p:extLst>
      <p:ext uri="{BB962C8B-B14F-4D97-AF65-F5344CB8AC3E}">
        <p14:creationId xmlns:p14="http://schemas.microsoft.com/office/powerpoint/2010/main" val="30714743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6"/>
          <p:cNvSpPr>
            <a:spLocks noGrp="1"/>
          </p:cNvSpPr>
          <p:nvPr>
            <p:ph type="sldNum" sz="quarter" idx="10"/>
          </p:nvPr>
        </p:nvSpPr>
        <p:spPr/>
        <p:txBody>
          <a:bodyPr/>
          <a:lstStyle>
            <a:lvl1pPr defTabSz="457200">
              <a:defRPr b="1">
                <a:latin typeface="Arial" panose="020B0604020202020204" pitchFamily="34" charset="0"/>
                <a:ea typeface="ＭＳ Ｐゴシック" panose="020B0600070205080204" pitchFamily="34" charset="-128"/>
              </a:defRPr>
            </a:lvl1pPr>
          </a:lstStyle>
          <a:p>
            <a:fld id="{0C65DCB8-26D0-4EA5-9D42-2165D461CB4B}" type="slidenum">
              <a:rPr lang="en-US" altLang="en-US"/>
              <a:pPr/>
              <a:t>‹#›</a:t>
            </a:fld>
            <a:endParaRPr lang="en-US" altLang="en-US"/>
          </a:p>
        </p:txBody>
      </p:sp>
    </p:spTree>
    <p:extLst>
      <p:ext uri="{BB962C8B-B14F-4D97-AF65-F5344CB8AC3E}">
        <p14:creationId xmlns:p14="http://schemas.microsoft.com/office/powerpoint/2010/main" val="33367219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6"/>
          <p:cNvSpPr>
            <a:spLocks noGrp="1"/>
          </p:cNvSpPr>
          <p:nvPr>
            <p:ph type="sldNum" sz="quarter" idx="10"/>
          </p:nvPr>
        </p:nvSpPr>
        <p:spPr/>
        <p:txBody>
          <a:bodyPr/>
          <a:lstStyle>
            <a:lvl1pPr defTabSz="457200">
              <a:defRPr b="1">
                <a:latin typeface="Arial" panose="020B0604020202020204" pitchFamily="34" charset="0"/>
                <a:ea typeface="ＭＳ Ｐゴシック" panose="020B0600070205080204" pitchFamily="34" charset="-128"/>
              </a:defRPr>
            </a:lvl1pPr>
          </a:lstStyle>
          <a:p>
            <a:fld id="{8EB0497D-3D29-4A30-9CAE-218777173670}" type="slidenum">
              <a:rPr lang="en-US" altLang="en-US"/>
              <a:pPr/>
              <a:t>‹#›</a:t>
            </a:fld>
            <a:endParaRPr lang="en-US" altLang="en-US"/>
          </a:p>
        </p:txBody>
      </p:sp>
    </p:spTree>
    <p:extLst>
      <p:ext uri="{BB962C8B-B14F-4D97-AF65-F5344CB8AC3E}">
        <p14:creationId xmlns:p14="http://schemas.microsoft.com/office/powerpoint/2010/main" val="2143977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defTabSz="457200">
              <a:defRPr b="1">
                <a:latin typeface="Arial" panose="020B0604020202020204" pitchFamily="34" charset="0"/>
                <a:ea typeface="ＭＳ Ｐゴシック" panose="020B0600070205080204" pitchFamily="34" charset="-128"/>
              </a:defRPr>
            </a:lvl1pPr>
          </a:lstStyle>
          <a:p>
            <a:fld id="{37622786-A1FE-451F-83CA-C276E87952D7}" type="slidenum">
              <a:rPr lang="en-US" altLang="en-US"/>
              <a:pPr/>
              <a:t>‹#›</a:t>
            </a:fld>
            <a:endParaRPr lang="en-US" altLang="en-US"/>
          </a:p>
        </p:txBody>
      </p:sp>
    </p:spTree>
    <p:extLst>
      <p:ext uri="{BB962C8B-B14F-4D97-AF65-F5344CB8AC3E}">
        <p14:creationId xmlns:p14="http://schemas.microsoft.com/office/powerpoint/2010/main" val="20968559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u="sng"/>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defTabSz="457200">
              <a:defRPr b="1">
                <a:latin typeface="Arial" panose="020B0604020202020204" pitchFamily="34" charset="0"/>
                <a:ea typeface="ＭＳ Ｐゴシック" panose="020B0600070205080204" pitchFamily="34" charset="-128"/>
              </a:defRPr>
            </a:lvl1pPr>
          </a:lstStyle>
          <a:p>
            <a:fld id="{BE7DFF59-C560-4AE3-AA6D-E4CB6A2642EB}" type="slidenum">
              <a:rPr lang="en-US" altLang="en-US"/>
              <a:pPr/>
              <a:t>‹#›</a:t>
            </a:fld>
            <a:endParaRPr lang="en-US" altLang="en-US"/>
          </a:p>
        </p:txBody>
      </p:sp>
    </p:spTree>
    <p:extLst>
      <p:ext uri="{BB962C8B-B14F-4D97-AF65-F5344CB8AC3E}">
        <p14:creationId xmlns:p14="http://schemas.microsoft.com/office/powerpoint/2010/main" val="16535731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fld id="{D7C78FE6-8F3D-4062-BDE0-B5FEC69E70B7}" type="datetimeFigureOut">
              <a:rPr lang="en-US"/>
              <a:pPr>
                <a:defRPr/>
              </a:pPr>
              <a:t>4/20/2021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F9A48F12-EDAD-4C7A-9DF2-6EAEF4DF4A4A}" type="slidenum">
              <a:rPr lang="en-US" altLang="en-US"/>
              <a:pPr/>
              <a:t>‹#›</a:t>
            </a:fld>
            <a:endParaRPr lang="en-US" altLang="en-US"/>
          </a:p>
        </p:txBody>
      </p:sp>
    </p:spTree>
    <p:extLst>
      <p:ext uri="{BB962C8B-B14F-4D97-AF65-F5344CB8AC3E}">
        <p14:creationId xmlns:p14="http://schemas.microsoft.com/office/powerpoint/2010/main" val="23144646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fld id="{D4CE3AD6-6232-4D46-B7F1-B3BB3B9E9C4D}" type="datetimeFigureOut">
              <a:rPr lang="en-US"/>
              <a:pPr>
                <a:defRPr/>
              </a:pPr>
              <a:t>4/20/2021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EC4AE821-DB3B-4A74-AD8F-7EAAA7C9689D}" type="slidenum">
              <a:rPr lang="en-US" altLang="en-US"/>
              <a:pPr/>
              <a:t>‹#›</a:t>
            </a:fld>
            <a:endParaRPr lang="en-US" altLang="en-US"/>
          </a:p>
        </p:txBody>
      </p:sp>
    </p:spTree>
    <p:extLst>
      <p:ext uri="{BB962C8B-B14F-4D97-AF65-F5344CB8AC3E}">
        <p14:creationId xmlns:p14="http://schemas.microsoft.com/office/powerpoint/2010/main" val="23507695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fld id="{0A22C103-1858-4DCC-8733-9CDC47427F00}" type="datetimeFigureOut">
              <a:rPr lang="en-US"/>
              <a:pPr>
                <a:defRPr/>
              </a:pPr>
              <a:t>4/20/2021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5A960CB7-AFA6-4C26-864C-FF5073D528A5}" type="slidenum">
              <a:rPr lang="en-US" altLang="en-US"/>
              <a:pPr/>
              <a:t>‹#›</a:t>
            </a:fld>
            <a:endParaRPr lang="en-US" altLang="en-US"/>
          </a:p>
        </p:txBody>
      </p:sp>
    </p:spTree>
    <p:extLst>
      <p:ext uri="{BB962C8B-B14F-4D97-AF65-F5344CB8AC3E}">
        <p14:creationId xmlns:p14="http://schemas.microsoft.com/office/powerpoint/2010/main" val="3827971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06AC261-E68C-4A8E-83C6-8BABF50D5114}" type="datetimeFigureOut">
              <a:rPr lang="en-US"/>
              <a:pPr>
                <a:defRPr/>
              </a:pPr>
              <a:t>4/20/2021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3E576CF-B397-48D4-BE4A-761E15FDE2F3}" type="slidenum">
              <a:rPr lang="en-US" altLang="en-US"/>
              <a:pPr/>
              <a:t>‹#›</a:t>
            </a:fld>
            <a:endParaRPr lang="en-US" altLang="en-US"/>
          </a:p>
        </p:txBody>
      </p:sp>
    </p:spTree>
    <p:extLst>
      <p:ext uri="{BB962C8B-B14F-4D97-AF65-F5344CB8AC3E}">
        <p14:creationId xmlns:p14="http://schemas.microsoft.com/office/powerpoint/2010/main" val="34703637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fld id="{4F0A2D13-F16A-45FD-B230-D6643EB419C1}" type="datetimeFigureOut">
              <a:rPr lang="en-US"/>
              <a:pPr>
                <a:defRPr/>
              </a:pPr>
              <a:t>4/20/2021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fld id="{9719BDEE-5BA5-4277-B66E-CCE59B630623}" type="slidenum">
              <a:rPr lang="en-US" altLang="en-US"/>
              <a:pPr/>
              <a:t>‹#›</a:t>
            </a:fld>
            <a:endParaRPr lang="en-US" altLang="en-US"/>
          </a:p>
        </p:txBody>
      </p:sp>
    </p:spTree>
    <p:extLst>
      <p:ext uri="{BB962C8B-B14F-4D97-AF65-F5344CB8AC3E}">
        <p14:creationId xmlns:p14="http://schemas.microsoft.com/office/powerpoint/2010/main" val="25037743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fld id="{27ADDF07-F265-424D-B327-D4667DD9768C}" type="datetimeFigureOut">
              <a:rPr lang="en-US"/>
              <a:pPr>
                <a:defRPr/>
              </a:pPr>
              <a:t>4/20/2021</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fld id="{68478A0B-E654-46ED-9CDE-643CD888C867}" type="slidenum">
              <a:rPr lang="en-US" altLang="en-US"/>
              <a:pPr/>
              <a:t>‹#›</a:t>
            </a:fld>
            <a:endParaRPr lang="en-US" altLang="en-US"/>
          </a:p>
        </p:txBody>
      </p:sp>
    </p:spTree>
    <p:extLst>
      <p:ext uri="{BB962C8B-B14F-4D97-AF65-F5344CB8AC3E}">
        <p14:creationId xmlns:p14="http://schemas.microsoft.com/office/powerpoint/2010/main" val="22492989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fld id="{70E64EA4-AE2F-4F26-91A5-5E91723611A0}" type="datetimeFigureOut">
              <a:rPr lang="en-US"/>
              <a:pPr>
                <a:defRPr/>
              </a:pPr>
              <a:t>4/20/2021</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fld id="{FC7F7936-A421-4D29-AC32-EDEAC2473485}" type="slidenum">
              <a:rPr lang="en-US" altLang="en-US"/>
              <a:pPr/>
              <a:t>‹#›</a:t>
            </a:fld>
            <a:endParaRPr lang="en-US" altLang="en-US"/>
          </a:p>
        </p:txBody>
      </p:sp>
    </p:spTree>
    <p:extLst>
      <p:ext uri="{BB962C8B-B14F-4D97-AF65-F5344CB8AC3E}">
        <p14:creationId xmlns:p14="http://schemas.microsoft.com/office/powerpoint/2010/main" val="36970591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fld id="{9B2AC500-AEAA-42A5-AF65-C3ED754D3A93}" type="datetimeFigureOut">
              <a:rPr lang="en-US"/>
              <a:pPr>
                <a:defRPr/>
              </a:pPr>
              <a:t>4/20/2021</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fld id="{16EC4C01-C78A-47EB-AFDE-8A5261C23377}" type="slidenum">
              <a:rPr lang="en-US" altLang="en-US"/>
              <a:pPr/>
              <a:t>‹#›</a:t>
            </a:fld>
            <a:endParaRPr lang="en-US" altLang="en-US"/>
          </a:p>
        </p:txBody>
      </p:sp>
    </p:spTree>
    <p:extLst>
      <p:ext uri="{BB962C8B-B14F-4D97-AF65-F5344CB8AC3E}">
        <p14:creationId xmlns:p14="http://schemas.microsoft.com/office/powerpoint/2010/main" val="29674079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fld id="{364E5E31-F3B0-4BD5-8C3A-27B3611A9250}" type="datetimeFigureOut">
              <a:rPr lang="en-US"/>
              <a:pPr>
                <a:defRPr/>
              </a:pPr>
              <a:t>4/20/2021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fld id="{91DB27AC-6C6C-4FAB-AD76-FED6E8C6E09B}" type="slidenum">
              <a:rPr lang="en-US" altLang="en-US"/>
              <a:pPr/>
              <a:t>‹#›</a:t>
            </a:fld>
            <a:endParaRPr lang="en-US" altLang="en-US"/>
          </a:p>
        </p:txBody>
      </p:sp>
    </p:spTree>
    <p:extLst>
      <p:ext uri="{BB962C8B-B14F-4D97-AF65-F5344CB8AC3E}">
        <p14:creationId xmlns:p14="http://schemas.microsoft.com/office/powerpoint/2010/main" val="15307592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fld id="{AF326DAB-A17D-43EE-B929-99171139BF09}" type="datetimeFigureOut">
              <a:rPr lang="en-US"/>
              <a:pPr>
                <a:defRPr/>
              </a:pPr>
              <a:t>4/20/2021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fld id="{A1D67F12-F246-478D-BA44-5F5674242645}" type="slidenum">
              <a:rPr lang="en-US" altLang="en-US"/>
              <a:pPr/>
              <a:t>‹#›</a:t>
            </a:fld>
            <a:endParaRPr lang="en-US" altLang="en-US"/>
          </a:p>
        </p:txBody>
      </p:sp>
    </p:spTree>
    <p:extLst>
      <p:ext uri="{BB962C8B-B14F-4D97-AF65-F5344CB8AC3E}">
        <p14:creationId xmlns:p14="http://schemas.microsoft.com/office/powerpoint/2010/main" val="25035396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fld id="{1B1FE7E2-5831-4499-9229-4E3792AF3D55}" type="datetimeFigureOut">
              <a:rPr lang="en-US"/>
              <a:pPr>
                <a:defRPr/>
              </a:pPr>
              <a:t>4/20/2021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7145C14B-E382-43B4-8D84-1751F95A627C}" type="slidenum">
              <a:rPr lang="en-US" altLang="en-US"/>
              <a:pPr/>
              <a:t>‹#›</a:t>
            </a:fld>
            <a:endParaRPr lang="en-US" altLang="en-US"/>
          </a:p>
        </p:txBody>
      </p:sp>
    </p:spTree>
    <p:extLst>
      <p:ext uri="{BB962C8B-B14F-4D97-AF65-F5344CB8AC3E}">
        <p14:creationId xmlns:p14="http://schemas.microsoft.com/office/powerpoint/2010/main" val="2562661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fld id="{8B461293-4D2A-41F5-8A33-DEB6DC1E122E}" type="datetimeFigureOut">
              <a:rPr lang="en-US"/>
              <a:pPr>
                <a:defRPr/>
              </a:pPr>
              <a:t>4/20/2021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Calibri" pitchFamily="34" charset="0"/>
                <a:ea typeface="+mn-ea"/>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707DD3C5-9E11-43DA-86DC-F3B5700983D3}" type="slidenum">
              <a:rPr lang="en-US" altLang="en-US"/>
              <a:pPr/>
              <a:t>‹#›</a:t>
            </a:fld>
            <a:endParaRPr lang="en-US" altLang="en-US"/>
          </a:p>
        </p:txBody>
      </p:sp>
    </p:spTree>
    <p:extLst>
      <p:ext uri="{BB962C8B-B14F-4D97-AF65-F5344CB8AC3E}">
        <p14:creationId xmlns:p14="http://schemas.microsoft.com/office/powerpoint/2010/main" val="5696987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cs typeface="Arial" charset="0"/>
              </a:defRPr>
            </a:lvl1pPr>
          </a:lstStyle>
          <a:p>
            <a:pPr>
              <a:defRPr/>
            </a:pPr>
            <a:fld id="{7ECA851F-E9BB-4AD9-9B81-F3402DB3A3C1}" type="datetime1">
              <a:rPr lang="en-US" altLang="ko-KR"/>
              <a:pPr>
                <a:defRPr/>
              </a:pPr>
              <a:t>4/20/2021</a:t>
            </a:fld>
            <a:endParaRPr lang="en-US" altLang="ko-KR"/>
          </a:p>
        </p:txBody>
      </p:sp>
      <p:sp>
        <p:nvSpPr>
          <p:cNvPr id="5" name="Footer Placeholder 4"/>
          <p:cNvSpPr>
            <a:spLocks noGrp="1"/>
          </p:cNvSpPr>
          <p:nvPr>
            <p:ph type="ftr" sz="quarter" idx="11"/>
          </p:nvPr>
        </p:nvSpPr>
        <p:spPr/>
        <p:txBody>
          <a:bodyPr/>
          <a:lstStyle>
            <a:lvl1pPr defTabSz="914400">
              <a:defRPr>
                <a:cs typeface="Arial" charset="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a:lvl1pPr>
          </a:lstStyle>
          <a:p>
            <a:fld id="{E9D8F5FC-C5D3-424D-BB6D-2857B3CFF323}" type="slidenum">
              <a:rPr lang="en-US" altLang="ko-KR"/>
              <a:pPr/>
              <a:t>‹#›</a:t>
            </a:fld>
            <a:endParaRPr lang="en-US" altLang="ko-KR"/>
          </a:p>
        </p:txBody>
      </p:sp>
    </p:spTree>
    <p:extLst>
      <p:ext uri="{BB962C8B-B14F-4D97-AF65-F5344CB8AC3E}">
        <p14:creationId xmlns:p14="http://schemas.microsoft.com/office/powerpoint/2010/main" val="40003094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cs typeface="Arial" charset="0"/>
              </a:defRPr>
            </a:lvl1pPr>
          </a:lstStyle>
          <a:p>
            <a:pPr>
              <a:defRPr/>
            </a:pPr>
            <a:fld id="{974E5C51-70B8-4156-A1A7-6CF75E9312FD}" type="datetime1">
              <a:rPr lang="en-US" altLang="ko-KR"/>
              <a:pPr>
                <a:defRPr/>
              </a:pPr>
              <a:t>4/20/2021</a:t>
            </a:fld>
            <a:endParaRPr lang="en-US" altLang="ko-KR"/>
          </a:p>
        </p:txBody>
      </p:sp>
      <p:sp>
        <p:nvSpPr>
          <p:cNvPr id="5" name="Footer Placeholder 4"/>
          <p:cNvSpPr>
            <a:spLocks noGrp="1"/>
          </p:cNvSpPr>
          <p:nvPr>
            <p:ph type="ftr" sz="quarter" idx="11"/>
          </p:nvPr>
        </p:nvSpPr>
        <p:spPr/>
        <p:txBody>
          <a:bodyPr/>
          <a:lstStyle>
            <a:lvl1pPr defTabSz="914400">
              <a:defRPr>
                <a:cs typeface="Arial" charset="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a:lvl1pPr>
          </a:lstStyle>
          <a:p>
            <a:fld id="{90E06C6E-4C57-4260-875A-DAA2E39DF2E8}" type="slidenum">
              <a:rPr lang="en-US" altLang="ko-KR"/>
              <a:pPr/>
              <a:t>‹#›</a:t>
            </a:fld>
            <a:endParaRPr lang="en-US" altLang="ko-KR"/>
          </a:p>
        </p:txBody>
      </p:sp>
    </p:spTree>
    <p:extLst>
      <p:ext uri="{BB962C8B-B14F-4D97-AF65-F5344CB8AC3E}">
        <p14:creationId xmlns:p14="http://schemas.microsoft.com/office/powerpoint/2010/main" val="409316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5707B7-B9A6-4060-969A-4549087F19A4}" type="datetimeFigureOut">
              <a:rPr lang="en-US"/>
              <a:pPr>
                <a:defRPr/>
              </a:pPr>
              <a:t>4/20/2021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FFC2DB79-8E8A-487A-8C1D-C88C27DDDFC9}" type="slidenum">
              <a:rPr lang="en-US" altLang="en-US"/>
              <a:pPr/>
              <a:t>‹#›</a:t>
            </a:fld>
            <a:endParaRPr lang="en-US" altLang="en-US"/>
          </a:p>
        </p:txBody>
      </p:sp>
    </p:spTree>
    <p:extLst>
      <p:ext uri="{BB962C8B-B14F-4D97-AF65-F5344CB8AC3E}">
        <p14:creationId xmlns:p14="http://schemas.microsoft.com/office/powerpoint/2010/main" val="12653277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cs typeface="Arial" charset="0"/>
              </a:defRPr>
            </a:lvl1pPr>
          </a:lstStyle>
          <a:p>
            <a:pPr>
              <a:defRPr/>
            </a:pPr>
            <a:fld id="{3B68F155-19AA-4A37-A2B4-CF7B4AF119AC}" type="datetime1">
              <a:rPr lang="en-US" altLang="ko-KR"/>
              <a:pPr>
                <a:defRPr/>
              </a:pPr>
              <a:t>4/20/2021</a:t>
            </a:fld>
            <a:endParaRPr lang="en-US" altLang="ko-KR"/>
          </a:p>
        </p:txBody>
      </p:sp>
      <p:sp>
        <p:nvSpPr>
          <p:cNvPr id="5" name="Footer Placeholder 4"/>
          <p:cNvSpPr>
            <a:spLocks noGrp="1"/>
          </p:cNvSpPr>
          <p:nvPr>
            <p:ph type="ftr" sz="quarter" idx="11"/>
          </p:nvPr>
        </p:nvSpPr>
        <p:spPr/>
        <p:txBody>
          <a:bodyPr/>
          <a:lstStyle>
            <a:lvl1pPr defTabSz="914400">
              <a:defRPr>
                <a:cs typeface="Arial" charset="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a:lvl1pPr>
          </a:lstStyle>
          <a:p>
            <a:fld id="{791DC611-36FE-4A7C-B3B8-8E1700A6C372}" type="slidenum">
              <a:rPr lang="en-US" altLang="ko-KR"/>
              <a:pPr/>
              <a:t>‹#›</a:t>
            </a:fld>
            <a:endParaRPr lang="en-US" altLang="ko-KR"/>
          </a:p>
        </p:txBody>
      </p:sp>
    </p:spTree>
    <p:extLst>
      <p:ext uri="{BB962C8B-B14F-4D97-AF65-F5344CB8AC3E}">
        <p14:creationId xmlns:p14="http://schemas.microsoft.com/office/powerpoint/2010/main" val="30149778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a:cs typeface="Arial" charset="0"/>
              </a:defRPr>
            </a:lvl1pPr>
          </a:lstStyle>
          <a:p>
            <a:pPr>
              <a:defRPr/>
            </a:pPr>
            <a:fld id="{70BCF3E2-D68E-418A-8FCE-1E10FBDB5181}" type="datetime1">
              <a:rPr lang="en-US" altLang="ko-KR"/>
              <a:pPr>
                <a:defRPr/>
              </a:pPr>
              <a:t>4/20/2021</a:t>
            </a:fld>
            <a:endParaRPr lang="en-US" altLang="ko-KR"/>
          </a:p>
        </p:txBody>
      </p:sp>
      <p:sp>
        <p:nvSpPr>
          <p:cNvPr id="6" name="Footer Placeholder 4"/>
          <p:cNvSpPr>
            <a:spLocks noGrp="1"/>
          </p:cNvSpPr>
          <p:nvPr>
            <p:ph type="ftr" sz="quarter" idx="11"/>
          </p:nvPr>
        </p:nvSpPr>
        <p:spPr/>
        <p:txBody>
          <a:bodyPr/>
          <a:lstStyle>
            <a:lvl1pPr defTabSz="914400">
              <a:defRPr>
                <a:cs typeface="Arial" charset="0"/>
              </a:defRPr>
            </a:lvl1pPr>
          </a:lstStyle>
          <a:p>
            <a:pPr>
              <a:defRPr/>
            </a:pPr>
            <a:endParaRPr lang="ko-KR" altLang="ko-KR"/>
          </a:p>
        </p:txBody>
      </p:sp>
      <p:sp>
        <p:nvSpPr>
          <p:cNvPr id="7" name="Slide Number Placeholder 5"/>
          <p:cNvSpPr>
            <a:spLocks noGrp="1"/>
          </p:cNvSpPr>
          <p:nvPr>
            <p:ph type="sldNum" sz="quarter" idx="12"/>
          </p:nvPr>
        </p:nvSpPr>
        <p:spPr/>
        <p:txBody>
          <a:bodyPr/>
          <a:lstStyle>
            <a:lvl1pPr defTabSz="914400">
              <a:defRPr/>
            </a:lvl1pPr>
          </a:lstStyle>
          <a:p>
            <a:fld id="{1E97BB8A-E6B9-4CC2-9742-BA9A5B5175A4}" type="slidenum">
              <a:rPr lang="en-US" altLang="ko-KR"/>
              <a:pPr/>
              <a:t>‹#›</a:t>
            </a:fld>
            <a:endParaRPr lang="en-US" altLang="ko-KR"/>
          </a:p>
        </p:txBody>
      </p:sp>
    </p:spTree>
    <p:extLst>
      <p:ext uri="{BB962C8B-B14F-4D97-AF65-F5344CB8AC3E}">
        <p14:creationId xmlns:p14="http://schemas.microsoft.com/office/powerpoint/2010/main" val="20943395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a:defRPr>
                <a:cs typeface="Arial" charset="0"/>
              </a:defRPr>
            </a:lvl1pPr>
          </a:lstStyle>
          <a:p>
            <a:pPr>
              <a:defRPr/>
            </a:pPr>
            <a:fld id="{D0420532-34A7-44F6-8E88-37903815018F}" type="datetime1">
              <a:rPr lang="en-US" altLang="ko-KR"/>
              <a:pPr>
                <a:defRPr/>
              </a:pPr>
              <a:t>4/20/2021</a:t>
            </a:fld>
            <a:endParaRPr lang="en-US" altLang="ko-KR"/>
          </a:p>
        </p:txBody>
      </p:sp>
      <p:sp>
        <p:nvSpPr>
          <p:cNvPr id="8" name="Footer Placeholder 4"/>
          <p:cNvSpPr>
            <a:spLocks noGrp="1"/>
          </p:cNvSpPr>
          <p:nvPr>
            <p:ph type="ftr" sz="quarter" idx="11"/>
          </p:nvPr>
        </p:nvSpPr>
        <p:spPr/>
        <p:txBody>
          <a:bodyPr/>
          <a:lstStyle>
            <a:lvl1pPr defTabSz="914400">
              <a:defRPr>
                <a:cs typeface="Arial" charset="0"/>
              </a:defRPr>
            </a:lvl1pPr>
          </a:lstStyle>
          <a:p>
            <a:pPr>
              <a:defRPr/>
            </a:pPr>
            <a:endParaRPr lang="ko-KR" altLang="ko-KR"/>
          </a:p>
        </p:txBody>
      </p:sp>
      <p:sp>
        <p:nvSpPr>
          <p:cNvPr id="9" name="Slide Number Placeholder 5"/>
          <p:cNvSpPr>
            <a:spLocks noGrp="1"/>
          </p:cNvSpPr>
          <p:nvPr>
            <p:ph type="sldNum" sz="quarter" idx="12"/>
          </p:nvPr>
        </p:nvSpPr>
        <p:spPr/>
        <p:txBody>
          <a:bodyPr/>
          <a:lstStyle>
            <a:lvl1pPr defTabSz="914400">
              <a:defRPr/>
            </a:lvl1pPr>
          </a:lstStyle>
          <a:p>
            <a:fld id="{E897907B-EC09-4239-834D-69D28BD4AA8F}" type="slidenum">
              <a:rPr lang="en-US" altLang="ko-KR"/>
              <a:pPr/>
              <a:t>‹#›</a:t>
            </a:fld>
            <a:endParaRPr lang="en-US" altLang="ko-KR"/>
          </a:p>
        </p:txBody>
      </p:sp>
    </p:spTree>
    <p:extLst>
      <p:ext uri="{BB962C8B-B14F-4D97-AF65-F5344CB8AC3E}">
        <p14:creationId xmlns:p14="http://schemas.microsoft.com/office/powerpoint/2010/main" val="901365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a:cs typeface="Arial" charset="0"/>
              </a:defRPr>
            </a:lvl1pPr>
          </a:lstStyle>
          <a:p>
            <a:pPr>
              <a:defRPr/>
            </a:pPr>
            <a:fld id="{E2E33826-E685-4AC2-8C91-E67B5BA8CE73}" type="datetime1">
              <a:rPr lang="en-US" altLang="ko-KR"/>
              <a:pPr>
                <a:defRPr/>
              </a:pPr>
              <a:t>4/20/2021</a:t>
            </a:fld>
            <a:endParaRPr lang="en-US" altLang="ko-KR"/>
          </a:p>
        </p:txBody>
      </p:sp>
      <p:sp>
        <p:nvSpPr>
          <p:cNvPr id="4" name="Footer Placeholder 4"/>
          <p:cNvSpPr>
            <a:spLocks noGrp="1"/>
          </p:cNvSpPr>
          <p:nvPr>
            <p:ph type="ftr" sz="quarter" idx="11"/>
          </p:nvPr>
        </p:nvSpPr>
        <p:spPr/>
        <p:txBody>
          <a:bodyPr/>
          <a:lstStyle>
            <a:lvl1pPr defTabSz="914400">
              <a:defRPr>
                <a:cs typeface="Arial" charset="0"/>
              </a:defRPr>
            </a:lvl1pPr>
          </a:lstStyle>
          <a:p>
            <a:pPr>
              <a:defRPr/>
            </a:pPr>
            <a:endParaRPr lang="ko-KR" altLang="ko-KR"/>
          </a:p>
        </p:txBody>
      </p:sp>
      <p:sp>
        <p:nvSpPr>
          <p:cNvPr id="5" name="Slide Number Placeholder 5"/>
          <p:cNvSpPr>
            <a:spLocks noGrp="1"/>
          </p:cNvSpPr>
          <p:nvPr>
            <p:ph type="sldNum" sz="quarter" idx="12"/>
          </p:nvPr>
        </p:nvSpPr>
        <p:spPr/>
        <p:txBody>
          <a:bodyPr/>
          <a:lstStyle>
            <a:lvl1pPr defTabSz="914400">
              <a:defRPr/>
            </a:lvl1pPr>
          </a:lstStyle>
          <a:p>
            <a:fld id="{35CC1EE0-BAFE-443E-A5EC-6A165CBCD2A1}" type="slidenum">
              <a:rPr lang="en-US" altLang="ko-KR"/>
              <a:pPr/>
              <a:t>‹#›</a:t>
            </a:fld>
            <a:endParaRPr lang="en-US" altLang="ko-KR"/>
          </a:p>
        </p:txBody>
      </p:sp>
    </p:spTree>
    <p:extLst>
      <p:ext uri="{BB962C8B-B14F-4D97-AF65-F5344CB8AC3E}">
        <p14:creationId xmlns:p14="http://schemas.microsoft.com/office/powerpoint/2010/main" val="42368343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cs typeface="Arial" charset="0"/>
              </a:defRPr>
            </a:lvl1pPr>
          </a:lstStyle>
          <a:p>
            <a:pPr>
              <a:defRPr/>
            </a:pPr>
            <a:fld id="{1BFD8161-3DF1-4216-B0A5-E543D9BDA682}" type="datetime1">
              <a:rPr lang="en-US" altLang="ko-KR"/>
              <a:pPr>
                <a:defRPr/>
              </a:pPr>
              <a:t>4/20/2021</a:t>
            </a:fld>
            <a:endParaRPr lang="en-US" altLang="ko-KR"/>
          </a:p>
        </p:txBody>
      </p:sp>
      <p:sp>
        <p:nvSpPr>
          <p:cNvPr id="3" name="Footer Placeholder 4"/>
          <p:cNvSpPr>
            <a:spLocks noGrp="1"/>
          </p:cNvSpPr>
          <p:nvPr>
            <p:ph type="ftr" sz="quarter" idx="11"/>
          </p:nvPr>
        </p:nvSpPr>
        <p:spPr/>
        <p:txBody>
          <a:bodyPr/>
          <a:lstStyle>
            <a:lvl1pPr defTabSz="914400">
              <a:defRPr>
                <a:cs typeface="Arial" charset="0"/>
              </a:defRPr>
            </a:lvl1pPr>
          </a:lstStyle>
          <a:p>
            <a:pPr>
              <a:defRPr/>
            </a:pPr>
            <a:endParaRPr lang="ko-KR" altLang="ko-KR"/>
          </a:p>
        </p:txBody>
      </p:sp>
      <p:sp>
        <p:nvSpPr>
          <p:cNvPr id="4" name="Slide Number Placeholder 5"/>
          <p:cNvSpPr>
            <a:spLocks noGrp="1"/>
          </p:cNvSpPr>
          <p:nvPr>
            <p:ph type="sldNum" sz="quarter" idx="12"/>
          </p:nvPr>
        </p:nvSpPr>
        <p:spPr/>
        <p:txBody>
          <a:bodyPr/>
          <a:lstStyle>
            <a:lvl1pPr defTabSz="914400">
              <a:defRPr/>
            </a:lvl1pPr>
          </a:lstStyle>
          <a:p>
            <a:fld id="{B228DE4B-2C72-44C5-80FF-23A56362462D}" type="slidenum">
              <a:rPr lang="en-US" altLang="ko-KR"/>
              <a:pPr/>
              <a:t>‹#›</a:t>
            </a:fld>
            <a:endParaRPr lang="en-US" altLang="ko-KR"/>
          </a:p>
        </p:txBody>
      </p:sp>
    </p:spTree>
    <p:extLst>
      <p:ext uri="{BB962C8B-B14F-4D97-AF65-F5344CB8AC3E}">
        <p14:creationId xmlns:p14="http://schemas.microsoft.com/office/powerpoint/2010/main" val="21787981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cs typeface="Arial" charset="0"/>
              </a:defRPr>
            </a:lvl1pPr>
          </a:lstStyle>
          <a:p>
            <a:pPr>
              <a:defRPr/>
            </a:pPr>
            <a:fld id="{EAF6D59F-D0E6-4C02-9C70-56917263451F}" type="datetime1">
              <a:rPr lang="en-US" altLang="ko-KR"/>
              <a:pPr>
                <a:defRPr/>
              </a:pPr>
              <a:t>4/20/2021</a:t>
            </a:fld>
            <a:endParaRPr lang="en-US" altLang="ko-KR"/>
          </a:p>
        </p:txBody>
      </p:sp>
      <p:sp>
        <p:nvSpPr>
          <p:cNvPr id="6" name="Footer Placeholder 4"/>
          <p:cNvSpPr>
            <a:spLocks noGrp="1"/>
          </p:cNvSpPr>
          <p:nvPr>
            <p:ph type="ftr" sz="quarter" idx="11"/>
          </p:nvPr>
        </p:nvSpPr>
        <p:spPr/>
        <p:txBody>
          <a:bodyPr/>
          <a:lstStyle>
            <a:lvl1pPr defTabSz="914400">
              <a:defRPr>
                <a:cs typeface="Arial" charset="0"/>
              </a:defRPr>
            </a:lvl1pPr>
          </a:lstStyle>
          <a:p>
            <a:pPr>
              <a:defRPr/>
            </a:pPr>
            <a:endParaRPr lang="ko-KR" altLang="ko-KR"/>
          </a:p>
        </p:txBody>
      </p:sp>
      <p:sp>
        <p:nvSpPr>
          <p:cNvPr id="7" name="Slide Number Placeholder 5"/>
          <p:cNvSpPr>
            <a:spLocks noGrp="1"/>
          </p:cNvSpPr>
          <p:nvPr>
            <p:ph type="sldNum" sz="quarter" idx="12"/>
          </p:nvPr>
        </p:nvSpPr>
        <p:spPr/>
        <p:txBody>
          <a:bodyPr/>
          <a:lstStyle>
            <a:lvl1pPr defTabSz="914400">
              <a:defRPr/>
            </a:lvl1pPr>
          </a:lstStyle>
          <a:p>
            <a:fld id="{5EFD43D3-AC0C-4F30-B65D-46AB0337FDEC}" type="slidenum">
              <a:rPr lang="en-US" altLang="ko-KR"/>
              <a:pPr/>
              <a:t>‹#›</a:t>
            </a:fld>
            <a:endParaRPr lang="en-US" altLang="ko-KR"/>
          </a:p>
        </p:txBody>
      </p:sp>
    </p:spTree>
    <p:extLst>
      <p:ext uri="{BB962C8B-B14F-4D97-AF65-F5344CB8AC3E}">
        <p14:creationId xmlns:p14="http://schemas.microsoft.com/office/powerpoint/2010/main" val="40416147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cs typeface="Arial" charset="0"/>
              </a:defRPr>
            </a:lvl1pPr>
          </a:lstStyle>
          <a:p>
            <a:pPr>
              <a:defRPr/>
            </a:pPr>
            <a:fld id="{6F57FF11-1CC5-4133-970E-2E70F0F245C5}" type="datetime1">
              <a:rPr lang="en-US" altLang="ko-KR"/>
              <a:pPr>
                <a:defRPr/>
              </a:pPr>
              <a:t>4/20/2021</a:t>
            </a:fld>
            <a:endParaRPr lang="en-US" altLang="ko-KR"/>
          </a:p>
        </p:txBody>
      </p:sp>
      <p:sp>
        <p:nvSpPr>
          <p:cNvPr id="6" name="Footer Placeholder 4"/>
          <p:cNvSpPr>
            <a:spLocks noGrp="1"/>
          </p:cNvSpPr>
          <p:nvPr>
            <p:ph type="ftr" sz="quarter" idx="11"/>
          </p:nvPr>
        </p:nvSpPr>
        <p:spPr/>
        <p:txBody>
          <a:bodyPr/>
          <a:lstStyle>
            <a:lvl1pPr defTabSz="914400">
              <a:defRPr>
                <a:cs typeface="Arial" charset="0"/>
              </a:defRPr>
            </a:lvl1pPr>
          </a:lstStyle>
          <a:p>
            <a:pPr>
              <a:defRPr/>
            </a:pPr>
            <a:endParaRPr lang="ko-KR" altLang="ko-KR"/>
          </a:p>
        </p:txBody>
      </p:sp>
      <p:sp>
        <p:nvSpPr>
          <p:cNvPr id="7" name="Slide Number Placeholder 5"/>
          <p:cNvSpPr>
            <a:spLocks noGrp="1"/>
          </p:cNvSpPr>
          <p:nvPr>
            <p:ph type="sldNum" sz="quarter" idx="12"/>
          </p:nvPr>
        </p:nvSpPr>
        <p:spPr/>
        <p:txBody>
          <a:bodyPr/>
          <a:lstStyle>
            <a:lvl1pPr defTabSz="914400">
              <a:defRPr/>
            </a:lvl1pPr>
          </a:lstStyle>
          <a:p>
            <a:fld id="{BA5521F3-86D5-4EEF-8057-16B0DB01C5D3}" type="slidenum">
              <a:rPr lang="en-US" altLang="ko-KR"/>
              <a:pPr/>
              <a:t>‹#›</a:t>
            </a:fld>
            <a:endParaRPr lang="en-US" altLang="ko-KR"/>
          </a:p>
        </p:txBody>
      </p:sp>
    </p:spTree>
    <p:extLst>
      <p:ext uri="{BB962C8B-B14F-4D97-AF65-F5344CB8AC3E}">
        <p14:creationId xmlns:p14="http://schemas.microsoft.com/office/powerpoint/2010/main" val="17352697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cs typeface="Arial" charset="0"/>
              </a:defRPr>
            </a:lvl1pPr>
          </a:lstStyle>
          <a:p>
            <a:pPr>
              <a:defRPr/>
            </a:pPr>
            <a:fld id="{755ED178-FA13-465D-98BB-5F256CEDCB11}" type="datetime1">
              <a:rPr lang="en-US" altLang="ko-KR"/>
              <a:pPr>
                <a:defRPr/>
              </a:pPr>
              <a:t>4/20/2021</a:t>
            </a:fld>
            <a:endParaRPr lang="en-US" altLang="ko-KR"/>
          </a:p>
        </p:txBody>
      </p:sp>
      <p:sp>
        <p:nvSpPr>
          <p:cNvPr id="5" name="Footer Placeholder 4"/>
          <p:cNvSpPr>
            <a:spLocks noGrp="1"/>
          </p:cNvSpPr>
          <p:nvPr>
            <p:ph type="ftr" sz="quarter" idx="11"/>
          </p:nvPr>
        </p:nvSpPr>
        <p:spPr/>
        <p:txBody>
          <a:bodyPr/>
          <a:lstStyle>
            <a:lvl1pPr defTabSz="914400">
              <a:defRPr>
                <a:cs typeface="Arial" charset="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a:lvl1pPr>
          </a:lstStyle>
          <a:p>
            <a:fld id="{2A8359D9-2C1D-4E0A-96B1-361A67E8305A}" type="slidenum">
              <a:rPr lang="en-US" altLang="ko-KR"/>
              <a:pPr/>
              <a:t>‹#›</a:t>
            </a:fld>
            <a:endParaRPr lang="en-US" altLang="ko-KR"/>
          </a:p>
        </p:txBody>
      </p:sp>
    </p:spTree>
    <p:extLst>
      <p:ext uri="{BB962C8B-B14F-4D97-AF65-F5344CB8AC3E}">
        <p14:creationId xmlns:p14="http://schemas.microsoft.com/office/powerpoint/2010/main" val="23221261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cs typeface="Arial" charset="0"/>
              </a:defRPr>
            </a:lvl1pPr>
          </a:lstStyle>
          <a:p>
            <a:pPr>
              <a:defRPr/>
            </a:pPr>
            <a:fld id="{236D9136-8835-4BD9-AC54-7DCACBAC6B4C}" type="datetime1">
              <a:rPr lang="en-US" altLang="ko-KR"/>
              <a:pPr>
                <a:defRPr/>
              </a:pPr>
              <a:t>4/20/2021</a:t>
            </a:fld>
            <a:endParaRPr lang="en-US" altLang="ko-KR"/>
          </a:p>
        </p:txBody>
      </p:sp>
      <p:sp>
        <p:nvSpPr>
          <p:cNvPr id="5" name="Footer Placeholder 4"/>
          <p:cNvSpPr>
            <a:spLocks noGrp="1"/>
          </p:cNvSpPr>
          <p:nvPr>
            <p:ph type="ftr" sz="quarter" idx="11"/>
          </p:nvPr>
        </p:nvSpPr>
        <p:spPr/>
        <p:txBody>
          <a:bodyPr/>
          <a:lstStyle>
            <a:lvl1pPr defTabSz="914400">
              <a:defRPr>
                <a:cs typeface="Arial" charset="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a:lvl1pPr>
          </a:lstStyle>
          <a:p>
            <a:fld id="{09E23428-9655-4F33-99C8-D380C6D3A4B4}" type="slidenum">
              <a:rPr lang="en-US" altLang="ko-KR"/>
              <a:pPr/>
              <a:t>‹#›</a:t>
            </a:fld>
            <a:endParaRPr lang="en-US" altLang="ko-KR"/>
          </a:p>
        </p:txBody>
      </p:sp>
    </p:spTree>
    <p:extLst>
      <p:ext uri="{BB962C8B-B14F-4D97-AF65-F5344CB8AC3E}">
        <p14:creationId xmlns:p14="http://schemas.microsoft.com/office/powerpoint/2010/main" val="15538417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b="1">
                <a:cs typeface="Arial" charset="0"/>
              </a:defRPr>
            </a:lvl1pPr>
          </a:lstStyle>
          <a:p>
            <a:pPr>
              <a:defRPr/>
            </a:pPr>
            <a:fld id="{039855C1-349F-4227-9A6F-94BA699BC8D3}" type="datetime1">
              <a:rPr lang="en-US" altLang="ko-KR"/>
              <a:pPr>
                <a:defRPr/>
              </a:pPr>
              <a:t>4/20/2021</a:t>
            </a:fld>
            <a:endParaRPr lang="en-US" altLang="ko-KR"/>
          </a:p>
        </p:txBody>
      </p:sp>
      <p:sp>
        <p:nvSpPr>
          <p:cNvPr id="5"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b="1"/>
            </a:lvl1pPr>
          </a:lstStyle>
          <a:p>
            <a:fld id="{52C9DE5E-C58B-494D-B997-12399488F7C4}" type="slidenum">
              <a:rPr lang="en-US" altLang="ko-KR"/>
              <a:pPr/>
              <a:t>‹#›</a:t>
            </a:fld>
            <a:endParaRPr lang="en-US" altLang="ko-KR"/>
          </a:p>
        </p:txBody>
      </p:sp>
    </p:spTree>
    <p:extLst>
      <p:ext uri="{BB962C8B-B14F-4D97-AF65-F5344CB8AC3E}">
        <p14:creationId xmlns:p14="http://schemas.microsoft.com/office/powerpoint/2010/main" val="1609134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D4AE30-20B9-4285-BDB7-167CCF527716}" type="datetimeFigureOut">
              <a:rPr lang="en-US"/>
              <a:pPr>
                <a:defRPr/>
              </a:pPr>
              <a:t>4/20/2021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FCA7FA9-81D7-4A78-ABBD-79A36CB4DA6A}" type="slidenum">
              <a:rPr lang="en-US" altLang="en-US"/>
              <a:pPr/>
              <a:t>‹#›</a:t>
            </a:fld>
            <a:endParaRPr lang="en-US" altLang="en-US"/>
          </a:p>
        </p:txBody>
      </p:sp>
    </p:spTree>
    <p:extLst>
      <p:ext uri="{BB962C8B-B14F-4D97-AF65-F5344CB8AC3E}">
        <p14:creationId xmlns:p14="http://schemas.microsoft.com/office/powerpoint/2010/main" val="25864915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b="1">
                <a:cs typeface="Arial" charset="0"/>
              </a:defRPr>
            </a:lvl1pPr>
          </a:lstStyle>
          <a:p>
            <a:pPr>
              <a:defRPr/>
            </a:pPr>
            <a:fld id="{E4844A71-4ACA-46FF-8D0F-7E74CD988F0A}" type="datetime1">
              <a:rPr lang="en-US" altLang="ko-KR"/>
              <a:pPr>
                <a:defRPr/>
              </a:pPr>
              <a:t>4/20/2021</a:t>
            </a:fld>
            <a:endParaRPr lang="en-US" altLang="ko-KR"/>
          </a:p>
        </p:txBody>
      </p:sp>
      <p:sp>
        <p:nvSpPr>
          <p:cNvPr id="5"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b="1"/>
            </a:lvl1pPr>
          </a:lstStyle>
          <a:p>
            <a:fld id="{EC0DB09C-DF7C-472A-8A93-9DC3D70A9FE6}" type="slidenum">
              <a:rPr lang="en-US" altLang="ko-KR"/>
              <a:pPr/>
              <a:t>‹#›</a:t>
            </a:fld>
            <a:endParaRPr lang="en-US" altLang="ko-KR"/>
          </a:p>
        </p:txBody>
      </p:sp>
    </p:spTree>
    <p:extLst>
      <p:ext uri="{BB962C8B-B14F-4D97-AF65-F5344CB8AC3E}">
        <p14:creationId xmlns:p14="http://schemas.microsoft.com/office/powerpoint/2010/main" val="39803028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b="1">
                <a:cs typeface="Arial" charset="0"/>
              </a:defRPr>
            </a:lvl1pPr>
          </a:lstStyle>
          <a:p>
            <a:pPr>
              <a:defRPr/>
            </a:pPr>
            <a:fld id="{F763F7BA-F27C-4484-80FF-1FC01E1CB98E}" type="datetime1">
              <a:rPr lang="en-US" altLang="ko-KR"/>
              <a:pPr>
                <a:defRPr/>
              </a:pPr>
              <a:t>4/20/2021</a:t>
            </a:fld>
            <a:endParaRPr lang="en-US" altLang="ko-KR"/>
          </a:p>
        </p:txBody>
      </p:sp>
      <p:sp>
        <p:nvSpPr>
          <p:cNvPr id="5"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b="1"/>
            </a:lvl1pPr>
          </a:lstStyle>
          <a:p>
            <a:fld id="{FF07AA91-3750-4BA1-875F-A1938E8942C6}" type="slidenum">
              <a:rPr lang="en-US" altLang="ko-KR"/>
              <a:pPr/>
              <a:t>‹#›</a:t>
            </a:fld>
            <a:endParaRPr lang="en-US" altLang="ko-KR"/>
          </a:p>
        </p:txBody>
      </p:sp>
    </p:spTree>
    <p:extLst>
      <p:ext uri="{BB962C8B-B14F-4D97-AF65-F5344CB8AC3E}">
        <p14:creationId xmlns:p14="http://schemas.microsoft.com/office/powerpoint/2010/main" val="15926479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b="1">
                <a:cs typeface="Arial" charset="0"/>
              </a:defRPr>
            </a:lvl1pPr>
          </a:lstStyle>
          <a:p>
            <a:pPr>
              <a:defRPr/>
            </a:pPr>
            <a:fld id="{F5736DCE-4038-4644-A899-08903E4E3A39}" type="datetime1">
              <a:rPr lang="en-US" altLang="ko-KR"/>
              <a:pPr>
                <a:defRPr/>
              </a:pPr>
              <a:t>4/20/2021</a:t>
            </a:fld>
            <a:endParaRPr lang="en-US" altLang="ko-KR"/>
          </a:p>
        </p:txBody>
      </p:sp>
      <p:sp>
        <p:nvSpPr>
          <p:cNvPr id="6"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7" name="Slide Number Placeholder 5"/>
          <p:cNvSpPr>
            <a:spLocks noGrp="1"/>
          </p:cNvSpPr>
          <p:nvPr>
            <p:ph type="sldNum" sz="quarter" idx="12"/>
          </p:nvPr>
        </p:nvSpPr>
        <p:spPr/>
        <p:txBody>
          <a:bodyPr/>
          <a:lstStyle>
            <a:lvl1pPr defTabSz="914400">
              <a:defRPr b="1"/>
            </a:lvl1pPr>
          </a:lstStyle>
          <a:p>
            <a:fld id="{788E5860-849C-4FFA-983F-74E16DE63C30}" type="slidenum">
              <a:rPr lang="en-US" altLang="ko-KR"/>
              <a:pPr/>
              <a:t>‹#›</a:t>
            </a:fld>
            <a:endParaRPr lang="en-US" altLang="ko-KR"/>
          </a:p>
        </p:txBody>
      </p:sp>
    </p:spTree>
    <p:extLst>
      <p:ext uri="{BB962C8B-B14F-4D97-AF65-F5344CB8AC3E}">
        <p14:creationId xmlns:p14="http://schemas.microsoft.com/office/powerpoint/2010/main" val="7593425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a:defRPr b="1">
                <a:cs typeface="Arial" charset="0"/>
              </a:defRPr>
            </a:lvl1pPr>
          </a:lstStyle>
          <a:p>
            <a:pPr>
              <a:defRPr/>
            </a:pPr>
            <a:fld id="{81F8BF51-37F0-4AE9-8547-A0E4EFE19DAD}" type="datetime1">
              <a:rPr lang="en-US" altLang="ko-KR"/>
              <a:pPr>
                <a:defRPr/>
              </a:pPr>
              <a:t>4/20/2021</a:t>
            </a:fld>
            <a:endParaRPr lang="en-US" altLang="ko-KR"/>
          </a:p>
        </p:txBody>
      </p:sp>
      <p:sp>
        <p:nvSpPr>
          <p:cNvPr id="8"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9" name="Slide Number Placeholder 5"/>
          <p:cNvSpPr>
            <a:spLocks noGrp="1"/>
          </p:cNvSpPr>
          <p:nvPr>
            <p:ph type="sldNum" sz="quarter" idx="12"/>
          </p:nvPr>
        </p:nvSpPr>
        <p:spPr/>
        <p:txBody>
          <a:bodyPr/>
          <a:lstStyle>
            <a:lvl1pPr defTabSz="914400">
              <a:defRPr b="1"/>
            </a:lvl1pPr>
          </a:lstStyle>
          <a:p>
            <a:fld id="{98B1F859-8516-4B3C-9207-DDCD2D91D9C9}" type="slidenum">
              <a:rPr lang="en-US" altLang="ko-KR"/>
              <a:pPr/>
              <a:t>‹#›</a:t>
            </a:fld>
            <a:endParaRPr lang="en-US" altLang="ko-KR"/>
          </a:p>
        </p:txBody>
      </p:sp>
    </p:spTree>
    <p:extLst>
      <p:ext uri="{BB962C8B-B14F-4D97-AF65-F5344CB8AC3E}">
        <p14:creationId xmlns:p14="http://schemas.microsoft.com/office/powerpoint/2010/main" val="36375808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b="1">
                <a:cs typeface="Arial" charset="0"/>
              </a:defRPr>
            </a:lvl1pPr>
          </a:lstStyle>
          <a:p>
            <a:pPr>
              <a:defRPr/>
            </a:pPr>
            <a:fld id="{BDF4CA1D-06B9-4CC5-AC62-F02CB2C8616E}" type="datetime1">
              <a:rPr lang="en-US" altLang="ko-KR"/>
              <a:pPr>
                <a:defRPr/>
              </a:pPr>
              <a:t>4/20/2021</a:t>
            </a:fld>
            <a:endParaRPr lang="en-US" altLang="ko-KR"/>
          </a:p>
        </p:txBody>
      </p:sp>
      <p:sp>
        <p:nvSpPr>
          <p:cNvPr id="4"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5" name="Slide Number Placeholder 5"/>
          <p:cNvSpPr>
            <a:spLocks noGrp="1"/>
          </p:cNvSpPr>
          <p:nvPr>
            <p:ph type="sldNum" sz="quarter" idx="12"/>
          </p:nvPr>
        </p:nvSpPr>
        <p:spPr/>
        <p:txBody>
          <a:bodyPr/>
          <a:lstStyle>
            <a:lvl1pPr defTabSz="914400">
              <a:defRPr b="1"/>
            </a:lvl1pPr>
          </a:lstStyle>
          <a:p>
            <a:fld id="{F6ABA8FF-67E0-4D9B-AE5E-22EA127C70B7}" type="slidenum">
              <a:rPr lang="en-US" altLang="ko-KR"/>
              <a:pPr/>
              <a:t>‹#›</a:t>
            </a:fld>
            <a:endParaRPr lang="en-US" altLang="ko-KR"/>
          </a:p>
        </p:txBody>
      </p:sp>
    </p:spTree>
    <p:extLst>
      <p:ext uri="{BB962C8B-B14F-4D97-AF65-F5344CB8AC3E}">
        <p14:creationId xmlns:p14="http://schemas.microsoft.com/office/powerpoint/2010/main" val="31907429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cs typeface="Arial" charset="0"/>
              </a:defRPr>
            </a:lvl1pPr>
          </a:lstStyle>
          <a:p>
            <a:pPr>
              <a:defRPr/>
            </a:pPr>
            <a:fld id="{3155037F-1152-492D-A527-7A8A0B7720D2}" type="datetime1">
              <a:rPr lang="en-US" altLang="ko-KR"/>
              <a:pPr>
                <a:defRPr/>
              </a:pPr>
              <a:t>4/20/2021</a:t>
            </a:fld>
            <a:endParaRPr lang="en-US" altLang="ko-KR"/>
          </a:p>
        </p:txBody>
      </p:sp>
      <p:sp>
        <p:nvSpPr>
          <p:cNvPr id="3"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4" name="Slide Number Placeholder 5"/>
          <p:cNvSpPr>
            <a:spLocks noGrp="1"/>
          </p:cNvSpPr>
          <p:nvPr>
            <p:ph type="sldNum" sz="quarter" idx="12"/>
          </p:nvPr>
        </p:nvSpPr>
        <p:spPr/>
        <p:txBody>
          <a:bodyPr/>
          <a:lstStyle>
            <a:lvl1pPr defTabSz="914400">
              <a:defRPr b="1"/>
            </a:lvl1pPr>
          </a:lstStyle>
          <a:p>
            <a:fld id="{0FEE95C9-3777-4FA2-AA72-759D0AF3269E}" type="slidenum">
              <a:rPr lang="en-US" altLang="ko-KR"/>
              <a:pPr/>
              <a:t>‹#›</a:t>
            </a:fld>
            <a:endParaRPr lang="en-US" altLang="ko-KR"/>
          </a:p>
        </p:txBody>
      </p:sp>
    </p:spTree>
    <p:extLst>
      <p:ext uri="{BB962C8B-B14F-4D97-AF65-F5344CB8AC3E}">
        <p14:creationId xmlns:p14="http://schemas.microsoft.com/office/powerpoint/2010/main" val="3059364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b="1">
                <a:cs typeface="Arial" charset="0"/>
              </a:defRPr>
            </a:lvl1pPr>
          </a:lstStyle>
          <a:p>
            <a:pPr>
              <a:defRPr/>
            </a:pPr>
            <a:fld id="{6018E1F4-65DF-41E3-A5AF-F273BDDBA942}" type="datetime1">
              <a:rPr lang="en-US" altLang="ko-KR"/>
              <a:pPr>
                <a:defRPr/>
              </a:pPr>
              <a:t>4/20/2021</a:t>
            </a:fld>
            <a:endParaRPr lang="en-US" altLang="ko-KR"/>
          </a:p>
        </p:txBody>
      </p:sp>
      <p:sp>
        <p:nvSpPr>
          <p:cNvPr id="6"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7" name="Slide Number Placeholder 5"/>
          <p:cNvSpPr>
            <a:spLocks noGrp="1"/>
          </p:cNvSpPr>
          <p:nvPr>
            <p:ph type="sldNum" sz="quarter" idx="12"/>
          </p:nvPr>
        </p:nvSpPr>
        <p:spPr/>
        <p:txBody>
          <a:bodyPr/>
          <a:lstStyle>
            <a:lvl1pPr defTabSz="914400">
              <a:defRPr b="1"/>
            </a:lvl1pPr>
          </a:lstStyle>
          <a:p>
            <a:fld id="{EC135030-D099-413D-A7CB-586DB274F1CA}" type="slidenum">
              <a:rPr lang="en-US" altLang="ko-KR"/>
              <a:pPr/>
              <a:t>‹#›</a:t>
            </a:fld>
            <a:endParaRPr lang="en-US" altLang="ko-KR"/>
          </a:p>
        </p:txBody>
      </p:sp>
    </p:spTree>
    <p:extLst>
      <p:ext uri="{BB962C8B-B14F-4D97-AF65-F5344CB8AC3E}">
        <p14:creationId xmlns:p14="http://schemas.microsoft.com/office/powerpoint/2010/main" val="655840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b="1">
                <a:cs typeface="Arial" charset="0"/>
              </a:defRPr>
            </a:lvl1pPr>
          </a:lstStyle>
          <a:p>
            <a:pPr>
              <a:defRPr/>
            </a:pPr>
            <a:fld id="{D9D76872-45F0-4D6E-BFBF-32C393EA3AB1}" type="datetime1">
              <a:rPr lang="en-US" altLang="ko-KR"/>
              <a:pPr>
                <a:defRPr/>
              </a:pPr>
              <a:t>4/20/2021</a:t>
            </a:fld>
            <a:endParaRPr lang="en-US" altLang="ko-KR"/>
          </a:p>
        </p:txBody>
      </p:sp>
      <p:sp>
        <p:nvSpPr>
          <p:cNvPr id="6"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7" name="Slide Number Placeholder 5"/>
          <p:cNvSpPr>
            <a:spLocks noGrp="1"/>
          </p:cNvSpPr>
          <p:nvPr>
            <p:ph type="sldNum" sz="quarter" idx="12"/>
          </p:nvPr>
        </p:nvSpPr>
        <p:spPr/>
        <p:txBody>
          <a:bodyPr/>
          <a:lstStyle>
            <a:lvl1pPr defTabSz="914400">
              <a:defRPr b="1"/>
            </a:lvl1pPr>
          </a:lstStyle>
          <a:p>
            <a:fld id="{A6DF2451-6E9F-4EC8-BB16-4E7917634C6B}" type="slidenum">
              <a:rPr lang="en-US" altLang="ko-KR"/>
              <a:pPr/>
              <a:t>‹#›</a:t>
            </a:fld>
            <a:endParaRPr lang="en-US" altLang="ko-KR"/>
          </a:p>
        </p:txBody>
      </p:sp>
    </p:spTree>
    <p:extLst>
      <p:ext uri="{BB962C8B-B14F-4D97-AF65-F5344CB8AC3E}">
        <p14:creationId xmlns:p14="http://schemas.microsoft.com/office/powerpoint/2010/main" val="21828894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b="1">
                <a:cs typeface="Arial" charset="0"/>
              </a:defRPr>
            </a:lvl1pPr>
          </a:lstStyle>
          <a:p>
            <a:pPr>
              <a:defRPr/>
            </a:pPr>
            <a:fld id="{E3529BEE-4DC2-490F-8E43-39AAA85F1154}" type="datetime1">
              <a:rPr lang="en-US" altLang="ko-KR"/>
              <a:pPr>
                <a:defRPr/>
              </a:pPr>
              <a:t>4/20/2021</a:t>
            </a:fld>
            <a:endParaRPr lang="en-US" altLang="ko-KR"/>
          </a:p>
        </p:txBody>
      </p:sp>
      <p:sp>
        <p:nvSpPr>
          <p:cNvPr id="5"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b="1"/>
            </a:lvl1pPr>
          </a:lstStyle>
          <a:p>
            <a:fld id="{1ACBA5C9-88CA-400E-ACD4-C7FE9889B2E0}" type="slidenum">
              <a:rPr lang="en-US" altLang="ko-KR"/>
              <a:pPr/>
              <a:t>‹#›</a:t>
            </a:fld>
            <a:endParaRPr lang="en-US" altLang="ko-KR"/>
          </a:p>
        </p:txBody>
      </p:sp>
    </p:spTree>
    <p:extLst>
      <p:ext uri="{BB962C8B-B14F-4D97-AF65-F5344CB8AC3E}">
        <p14:creationId xmlns:p14="http://schemas.microsoft.com/office/powerpoint/2010/main" val="25502906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b="1">
                <a:cs typeface="Arial" charset="0"/>
              </a:defRPr>
            </a:lvl1pPr>
          </a:lstStyle>
          <a:p>
            <a:pPr>
              <a:defRPr/>
            </a:pPr>
            <a:fld id="{4650E076-4A79-4AFD-976E-41ED90957A6C}" type="datetime1">
              <a:rPr lang="en-US" altLang="ko-KR"/>
              <a:pPr>
                <a:defRPr/>
              </a:pPr>
              <a:t>4/20/2021</a:t>
            </a:fld>
            <a:endParaRPr lang="en-US" altLang="ko-KR"/>
          </a:p>
        </p:txBody>
      </p:sp>
      <p:sp>
        <p:nvSpPr>
          <p:cNvPr id="5" name="Footer Placeholder 4"/>
          <p:cNvSpPr>
            <a:spLocks noGrp="1"/>
          </p:cNvSpPr>
          <p:nvPr>
            <p:ph type="ftr" sz="quarter" idx="11"/>
          </p:nvPr>
        </p:nvSpPr>
        <p:spPr/>
        <p:txBody>
          <a:bodyPr/>
          <a:lstStyle>
            <a:lvl1pPr defTabSz="914400">
              <a:defRPr b="1">
                <a:cs typeface="Arial" charset="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b="1"/>
            </a:lvl1pPr>
          </a:lstStyle>
          <a:p>
            <a:fld id="{76A0B82B-0A7E-4CD5-AF92-CB1EDC2CDCDA}" type="slidenum">
              <a:rPr lang="en-US" altLang="ko-KR"/>
              <a:pPr/>
              <a:t>‹#›</a:t>
            </a:fld>
            <a:endParaRPr lang="en-US" altLang="ko-KR"/>
          </a:p>
        </p:txBody>
      </p:sp>
    </p:spTree>
    <p:extLst>
      <p:ext uri="{BB962C8B-B14F-4D97-AF65-F5344CB8AC3E}">
        <p14:creationId xmlns:p14="http://schemas.microsoft.com/office/powerpoint/2010/main" val="3980445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A97B9E5-B20E-45E7-A191-9C6A014926D2}" type="datetimeFigureOut">
              <a:rPr lang="en-US"/>
              <a:pPr>
                <a:defRPr/>
              </a:pPr>
              <a:t>4/20/2021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F6DE004-AD17-40D5-8124-9B0E0C2DC842}" type="slidenum">
              <a:rPr lang="en-US" altLang="en-US"/>
              <a:pPr/>
              <a:t>‹#›</a:t>
            </a:fld>
            <a:endParaRPr lang="en-US" altLang="en-US"/>
          </a:p>
        </p:txBody>
      </p:sp>
    </p:spTree>
    <p:extLst>
      <p:ext uri="{BB962C8B-B14F-4D97-AF65-F5344CB8AC3E}">
        <p14:creationId xmlns:p14="http://schemas.microsoft.com/office/powerpoint/2010/main" val="33926994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defTabSz="914400">
              <a:defRPr b="1">
                <a:cs typeface="Arial" charset="0"/>
              </a:defRPr>
            </a:lvl1pPr>
          </a:lstStyle>
          <a:p>
            <a:pPr>
              <a:defRPr/>
            </a:pPr>
            <a:endParaRPr lang="ko-KR" altLang="ko-KR"/>
          </a:p>
        </p:txBody>
      </p:sp>
      <p:sp>
        <p:nvSpPr>
          <p:cNvPr id="4" name="Footer Placeholder 3"/>
          <p:cNvSpPr>
            <a:spLocks noGrp="1"/>
          </p:cNvSpPr>
          <p:nvPr>
            <p:ph type="ftr" sz="quarter" idx="11"/>
          </p:nvPr>
        </p:nvSpPr>
        <p:spPr>
          <a:xfrm>
            <a:off x="3124200" y="6245225"/>
            <a:ext cx="2895600" cy="476250"/>
          </a:xfrm>
        </p:spPr>
        <p:txBody>
          <a:bodyPr/>
          <a:lstStyle>
            <a:lvl1pPr defTabSz="914400">
              <a:defRPr b="1">
                <a:cs typeface="Arial" charset="0"/>
              </a:defRPr>
            </a:lvl1pPr>
          </a:lstStyle>
          <a:p>
            <a:pPr>
              <a:defRPr/>
            </a:pPr>
            <a:endParaRPr lang="ko-KR" altLang="ko-KR"/>
          </a:p>
        </p:txBody>
      </p:sp>
      <p:sp>
        <p:nvSpPr>
          <p:cNvPr id="5" name="Slide Number Placeholder 4"/>
          <p:cNvSpPr>
            <a:spLocks noGrp="1"/>
          </p:cNvSpPr>
          <p:nvPr>
            <p:ph type="sldNum" sz="quarter" idx="12"/>
          </p:nvPr>
        </p:nvSpPr>
        <p:spPr>
          <a:xfrm>
            <a:off x="6553200" y="6245225"/>
            <a:ext cx="2133600" cy="476250"/>
          </a:xfrm>
        </p:spPr>
        <p:txBody>
          <a:bodyPr/>
          <a:lstStyle>
            <a:lvl1pPr defTabSz="914400">
              <a:defRPr b="1"/>
            </a:lvl1pPr>
          </a:lstStyle>
          <a:p>
            <a:fld id="{F59CCA1A-B83A-4E3A-AF68-E24293C69F0E}" type="slidenum">
              <a:rPr lang="en-US" altLang="ko-KR"/>
              <a:pPr/>
              <a:t>‹#›</a:t>
            </a:fld>
            <a:endParaRPr lang="en-US" altLang="ko-KR"/>
          </a:p>
        </p:txBody>
      </p:sp>
    </p:spTree>
    <p:extLst>
      <p:ext uri="{BB962C8B-B14F-4D97-AF65-F5344CB8AC3E}">
        <p14:creationId xmlns:p14="http://schemas.microsoft.com/office/powerpoint/2010/main" val="36825769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b="1">
                <a:latin typeface="Calibri" pitchFamily="34" charset="0"/>
                <a:cs typeface="Arial" charset="0"/>
              </a:defRPr>
            </a:lvl1pPr>
          </a:lstStyle>
          <a:p>
            <a:pPr>
              <a:defRPr/>
            </a:pPr>
            <a:endParaRPr lang="ko-KR" altLang="ko-KR"/>
          </a:p>
        </p:txBody>
      </p:sp>
      <p:sp>
        <p:nvSpPr>
          <p:cNvPr id="5" name="Footer Placeholder 4"/>
          <p:cNvSpPr>
            <a:spLocks noGrp="1"/>
          </p:cNvSpPr>
          <p:nvPr>
            <p:ph type="ftr" sz="quarter" idx="11"/>
          </p:nvPr>
        </p:nvSpPr>
        <p:spPr/>
        <p:txBody>
          <a:bodyPr/>
          <a:lstStyle>
            <a:lvl1pPr defTabSz="914400">
              <a:defRPr b="1">
                <a:latin typeface="Calibri" pitchFamily="34" charset="0"/>
                <a:cs typeface="Arial" charset="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b="1">
                <a:latin typeface="Calibri" panose="020F0502020204030204" pitchFamily="34" charset="0"/>
              </a:defRPr>
            </a:lvl1pPr>
          </a:lstStyle>
          <a:p>
            <a:fld id="{6C8215FD-91B6-406C-B23E-77D6284E8998}" type="slidenum">
              <a:rPr lang="en-US" altLang="ko-KR"/>
              <a:pPr/>
              <a:t>‹#›</a:t>
            </a:fld>
            <a:endParaRPr lang="en-US" altLang="ko-KR"/>
          </a:p>
        </p:txBody>
      </p:sp>
    </p:spTree>
    <p:extLst>
      <p:ext uri="{BB962C8B-B14F-4D97-AF65-F5344CB8AC3E}">
        <p14:creationId xmlns:p14="http://schemas.microsoft.com/office/powerpoint/2010/main" val="36094402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b="1">
                <a:latin typeface="Calibri" pitchFamily="34" charset="0"/>
                <a:cs typeface="Arial" charset="0"/>
              </a:defRPr>
            </a:lvl1pPr>
          </a:lstStyle>
          <a:p>
            <a:pPr>
              <a:defRPr/>
            </a:pPr>
            <a:endParaRPr lang="ko-KR" altLang="ko-KR"/>
          </a:p>
        </p:txBody>
      </p:sp>
      <p:sp>
        <p:nvSpPr>
          <p:cNvPr id="5" name="Footer Placeholder 4"/>
          <p:cNvSpPr>
            <a:spLocks noGrp="1"/>
          </p:cNvSpPr>
          <p:nvPr>
            <p:ph type="ftr" sz="quarter" idx="11"/>
          </p:nvPr>
        </p:nvSpPr>
        <p:spPr/>
        <p:txBody>
          <a:bodyPr/>
          <a:lstStyle>
            <a:lvl1pPr defTabSz="914400">
              <a:defRPr b="1">
                <a:latin typeface="Calibri" pitchFamily="34" charset="0"/>
                <a:cs typeface="Arial" charset="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b="1">
                <a:latin typeface="Calibri" panose="020F0502020204030204" pitchFamily="34" charset="0"/>
              </a:defRPr>
            </a:lvl1pPr>
          </a:lstStyle>
          <a:p>
            <a:fld id="{B6C79506-E7A2-49B6-B75E-55415A536B2A}" type="slidenum">
              <a:rPr lang="en-US" altLang="ko-KR"/>
              <a:pPr/>
              <a:t>‹#›</a:t>
            </a:fld>
            <a:endParaRPr lang="en-US" altLang="ko-KR"/>
          </a:p>
        </p:txBody>
      </p:sp>
    </p:spTree>
    <p:extLst>
      <p:ext uri="{BB962C8B-B14F-4D97-AF65-F5344CB8AC3E}">
        <p14:creationId xmlns:p14="http://schemas.microsoft.com/office/powerpoint/2010/main" val="25481029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b="1">
                <a:latin typeface="Calibri" pitchFamily="34" charset="0"/>
                <a:cs typeface="Arial" charset="0"/>
              </a:defRPr>
            </a:lvl1pPr>
          </a:lstStyle>
          <a:p>
            <a:pPr>
              <a:defRPr/>
            </a:pPr>
            <a:endParaRPr lang="ko-KR" altLang="ko-KR"/>
          </a:p>
        </p:txBody>
      </p:sp>
      <p:sp>
        <p:nvSpPr>
          <p:cNvPr id="5" name="Footer Placeholder 4"/>
          <p:cNvSpPr>
            <a:spLocks noGrp="1"/>
          </p:cNvSpPr>
          <p:nvPr>
            <p:ph type="ftr" sz="quarter" idx="11"/>
          </p:nvPr>
        </p:nvSpPr>
        <p:spPr/>
        <p:txBody>
          <a:bodyPr/>
          <a:lstStyle>
            <a:lvl1pPr defTabSz="914400">
              <a:defRPr b="1">
                <a:latin typeface="Calibri" pitchFamily="34" charset="0"/>
                <a:cs typeface="Arial" charset="0"/>
              </a:defRPr>
            </a:lvl1pPr>
          </a:lstStyle>
          <a:p>
            <a:pPr>
              <a:defRPr/>
            </a:pPr>
            <a:endParaRPr lang="ko-KR" altLang="ko-KR"/>
          </a:p>
        </p:txBody>
      </p:sp>
      <p:sp>
        <p:nvSpPr>
          <p:cNvPr id="6" name="Slide Number Placeholder 5"/>
          <p:cNvSpPr>
            <a:spLocks noGrp="1"/>
          </p:cNvSpPr>
          <p:nvPr>
            <p:ph type="sldNum" sz="quarter" idx="12"/>
          </p:nvPr>
        </p:nvSpPr>
        <p:spPr/>
        <p:txBody>
          <a:bodyPr/>
          <a:lstStyle>
            <a:lvl1pPr defTabSz="914400">
              <a:defRPr b="1">
                <a:latin typeface="Calibri" panose="020F0502020204030204" pitchFamily="34" charset="0"/>
              </a:defRPr>
            </a:lvl1pPr>
          </a:lstStyle>
          <a:p>
            <a:fld id="{635EAA53-F1BB-4294-B51D-B9079B4B5EFB}" type="slidenum">
              <a:rPr lang="en-US" altLang="ko-KR"/>
              <a:pPr/>
              <a:t>‹#›</a:t>
            </a:fld>
            <a:endParaRPr lang="en-US" altLang="ko-KR"/>
          </a:p>
        </p:txBody>
      </p:sp>
    </p:spTree>
    <p:extLst>
      <p:ext uri="{BB962C8B-B14F-4D97-AF65-F5344CB8AC3E}">
        <p14:creationId xmlns:p14="http://schemas.microsoft.com/office/powerpoint/2010/main" val="24204215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a:defRPr b="1">
                <a:latin typeface="Calibri" pitchFamily="34" charset="0"/>
                <a:cs typeface="Arial" charset="0"/>
              </a:defRPr>
            </a:lvl1pPr>
          </a:lstStyle>
          <a:p>
            <a:pPr>
              <a:defRPr/>
            </a:pPr>
            <a:endParaRPr lang="ko-KR" altLang="ko-KR"/>
          </a:p>
        </p:txBody>
      </p:sp>
      <p:sp>
        <p:nvSpPr>
          <p:cNvPr id="6" name="Footer Placeholder 5"/>
          <p:cNvSpPr>
            <a:spLocks noGrp="1"/>
          </p:cNvSpPr>
          <p:nvPr>
            <p:ph type="ftr" sz="quarter" idx="11"/>
          </p:nvPr>
        </p:nvSpPr>
        <p:spPr/>
        <p:txBody>
          <a:bodyPr/>
          <a:lstStyle>
            <a:lvl1pPr defTabSz="914400">
              <a:defRPr b="1">
                <a:latin typeface="Calibri" pitchFamily="34" charset="0"/>
                <a:cs typeface="Arial" charset="0"/>
              </a:defRPr>
            </a:lvl1pPr>
          </a:lstStyle>
          <a:p>
            <a:pPr>
              <a:defRPr/>
            </a:pPr>
            <a:endParaRPr lang="ko-KR" altLang="ko-KR"/>
          </a:p>
        </p:txBody>
      </p:sp>
      <p:sp>
        <p:nvSpPr>
          <p:cNvPr id="7" name="Slide Number Placeholder 6"/>
          <p:cNvSpPr>
            <a:spLocks noGrp="1"/>
          </p:cNvSpPr>
          <p:nvPr>
            <p:ph type="sldNum" sz="quarter" idx="12"/>
          </p:nvPr>
        </p:nvSpPr>
        <p:spPr/>
        <p:txBody>
          <a:bodyPr/>
          <a:lstStyle>
            <a:lvl1pPr defTabSz="914400">
              <a:defRPr b="1">
                <a:latin typeface="Calibri" panose="020F0502020204030204" pitchFamily="34" charset="0"/>
              </a:defRPr>
            </a:lvl1pPr>
          </a:lstStyle>
          <a:p>
            <a:fld id="{3400D285-F474-4B30-B54D-A7753E4BFD54}" type="slidenum">
              <a:rPr lang="en-US" altLang="ko-KR"/>
              <a:pPr/>
              <a:t>‹#›</a:t>
            </a:fld>
            <a:endParaRPr lang="en-US" altLang="ko-KR"/>
          </a:p>
        </p:txBody>
      </p:sp>
    </p:spTree>
    <p:extLst>
      <p:ext uri="{BB962C8B-B14F-4D97-AF65-F5344CB8AC3E}">
        <p14:creationId xmlns:p14="http://schemas.microsoft.com/office/powerpoint/2010/main" val="34044797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a:defRPr b="1">
                <a:latin typeface="Calibri" pitchFamily="34" charset="0"/>
                <a:cs typeface="Arial" charset="0"/>
              </a:defRPr>
            </a:lvl1pPr>
          </a:lstStyle>
          <a:p>
            <a:pPr>
              <a:defRPr/>
            </a:pPr>
            <a:endParaRPr lang="ko-KR" altLang="ko-KR"/>
          </a:p>
        </p:txBody>
      </p:sp>
      <p:sp>
        <p:nvSpPr>
          <p:cNvPr id="8" name="Footer Placeholder 7"/>
          <p:cNvSpPr>
            <a:spLocks noGrp="1"/>
          </p:cNvSpPr>
          <p:nvPr>
            <p:ph type="ftr" sz="quarter" idx="11"/>
          </p:nvPr>
        </p:nvSpPr>
        <p:spPr/>
        <p:txBody>
          <a:bodyPr/>
          <a:lstStyle>
            <a:lvl1pPr defTabSz="914400">
              <a:defRPr b="1">
                <a:latin typeface="Calibri" pitchFamily="34" charset="0"/>
                <a:cs typeface="Arial" charset="0"/>
              </a:defRPr>
            </a:lvl1pPr>
          </a:lstStyle>
          <a:p>
            <a:pPr>
              <a:defRPr/>
            </a:pPr>
            <a:endParaRPr lang="ko-KR" altLang="ko-KR"/>
          </a:p>
        </p:txBody>
      </p:sp>
      <p:sp>
        <p:nvSpPr>
          <p:cNvPr id="9" name="Slide Number Placeholder 8"/>
          <p:cNvSpPr>
            <a:spLocks noGrp="1"/>
          </p:cNvSpPr>
          <p:nvPr>
            <p:ph type="sldNum" sz="quarter" idx="12"/>
          </p:nvPr>
        </p:nvSpPr>
        <p:spPr/>
        <p:txBody>
          <a:bodyPr/>
          <a:lstStyle>
            <a:lvl1pPr defTabSz="914400">
              <a:defRPr b="1">
                <a:latin typeface="Calibri" panose="020F0502020204030204" pitchFamily="34" charset="0"/>
              </a:defRPr>
            </a:lvl1pPr>
          </a:lstStyle>
          <a:p>
            <a:fld id="{B3C83B6C-779B-484D-AF0E-C53B994F2B62}" type="slidenum">
              <a:rPr lang="en-US" altLang="ko-KR"/>
              <a:pPr/>
              <a:t>‹#›</a:t>
            </a:fld>
            <a:endParaRPr lang="en-US" altLang="ko-KR"/>
          </a:p>
        </p:txBody>
      </p:sp>
    </p:spTree>
    <p:extLst>
      <p:ext uri="{BB962C8B-B14F-4D97-AF65-F5344CB8AC3E}">
        <p14:creationId xmlns:p14="http://schemas.microsoft.com/office/powerpoint/2010/main" val="38959992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a:defRPr b="1">
                <a:latin typeface="Calibri" pitchFamily="34" charset="0"/>
                <a:cs typeface="Arial" charset="0"/>
              </a:defRPr>
            </a:lvl1pPr>
          </a:lstStyle>
          <a:p>
            <a:pPr>
              <a:defRPr/>
            </a:pPr>
            <a:endParaRPr lang="ko-KR" altLang="ko-KR"/>
          </a:p>
        </p:txBody>
      </p:sp>
      <p:sp>
        <p:nvSpPr>
          <p:cNvPr id="4" name="Footer Placeholder 3"/>
          <p:cNvSpPr>
            <a:spLocks noGrp="1"/>
          </p:cNvSpPr>
          <p:nvPr>
            <p:ph type="ftr" sz="quarter" idx="11"/>
          </p:nvPr>
        </p:nvSpPr>
        <p:spPr/>
        <p:txBody>
          <a:bodyPr/>
          <a:lstStyle>
            <a:lvl1pPr defTabSz="914400">
              <a:defRPr b="1">
                <a:latin typeface="Calibri" pitchFamily="34" charset="0"/>
                <a:cs typeface="Arial" charset="0"/>
              </a:defRPr>
            </a:lvl1pPr>
          </a:lstStyle>
          <a:p>
            <a:pPr>
              <a:defRPr/>
            </a:pPr>
            <a:endParaRPr lang="ko-KR" altLang="ko-KR"/>
          </a:p>
        </p:txBody>
      </p:sp>
      <p:sp>
        <p:nvSpPr>
          <p:cNvPr id="5" name="Slide Number Placeholder 4"/>
          <p:cNvSpPr>
            <a:spLocks noGrp="1"/>
          </p:cNvSpPr>
          <p:nvPr>
            <p:ph type="sldNum" sz="quarter" idx="12"/>
          </p:nvPr>
        </p:nvSpPr>
        <p:spPr/>
        <p:txBody>
          <a:bodyPr/>
          <a:lstStyle>
            <a:lvl1pPr defTabSz="914400">
              <a:defRPr b="1">
                <a:latin typeface="Calibri" panose="020F0502020204030204" pitchFamily="34" charset="0"/>
              </a:defRPr>
            </a:lvl1pPr>
          </a:lstStyle>
          <a:p>
            <a:fld id="{3A484F54-06F7-4B74-961D-0988E12BDA36}" type="slidenum">
              <a:rPr lang="en-US" altLang="ko-KR"/>
              <a:pPr/>
              <a:t>‹#›</a:t>
            </a:fld>
            <a:endParaRPr lang="en-US" altLang="ko-KR"/>
          </a:p>
        </p:txBody>
      </p:sp>
    </p:spTree>
    <p:extLst>
      <p:ext uri="{BB962C8B-B14F-4D97-AF65-F5344CB8AC3E}">
        <p14:creationId xmlns:p14="http://schemas.microsoft.com/office/powerpoint/2010/main" val="7507699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b="1">
                <a:latin typeface="Calibri" pitchFamily="34" charset="0"/>
                <a:cs typeface="Arial" charset="0"/>
              </a:defRPr>
            </a:lvl1pPr>
          </a:lstStyle>
          <a:p>
            <a:pPr>
              <a:defRPr/>
            </a:pPr>
            <a:endParaRPr lang="ko-KR" altLang="ko-KR"/>
          </a:p>
        </p:txBody>
      </p:sp>
      <p:sp>
        <p:nvSpPr>
          <p:cNvPr id="3" name="Footer Placeholder 2"/>
          <p:cNvSpPr>
            <a:spLocks noGrp="1"/>
          </p:cNvSpPr>
          <p:nvPr>
            <p:ph type="ftr" sz="quarter" idx="11"/>
          </p:nvPr>
        </p:nvSpPr>
        <p:spPr/>
        <p:txBody>
          <a:bodyPr/>
          <a:lstStyle>
            <a:lvl1pPr defTabSz="914400">
              <a:defRPr b="1">
                <a:latin typeface="Calibri" pitchFamily="34" charset="0"/>
                <a:cs typeface="Arial" charset="0"/>
              </a:defRPr>
            </a:lvl1pPr>
          </a:lstStyle>
          <a:p>
            <a:pPr>
              <a:defRPr/>
            </a:pPr>
            <a:endParaRPr lang="ko-KR" altLang="ko-KR"/>
          </a:p>
        </p:txBody>
      </p:sp>
      <p:sp>
        <p:nvSpPr>
          <p:cNvPr id="4" name="Slide Number Placeholder 3"/>
          <p:cNvSpPr>
            <a:spLocks noGrp="1"/>
          </p:cNvSpPr>
          <p:nvPr>
            <p:ph type="sldNum" sz="quarter" idx="12"/>
          </p:nvPr>
        </p:nvSpPr>
        <p:spPr/>
        <p:txBody>
          <a:bodyPr/>
          <a:lstStyle>
            <a:lvl1pPr defTabSz="914400">
              <a:defRPr b="1">
                <a:latin typeface="Calibri" panose="020F0502020204030204" pitchFamily="34" charset="0"/>
              </a:defRPr>
            </a:lvl1pPr>
          </a:lstStyle>
          <a:p>
            <a:fld id="{3DBDD4FC-1A3A-43CA-9F73-BE2055A2C16A}" type="slidenum">
              <a:rPr lang="en-US" altLang="ko-KR"/>
              <a:pPr/>
              <a:t>‹#›</a:t>
            </a:fld>
            <a:endParaRPr lang="en-US" altLang="ko-KR"/>
          </a:p>
        </p:txBody>
      </p:sp>
    </p:spTree>
    <p:extLst>
      <p:ext uri="{BB962C8B-B14F-4D97-AF65-F5344CB8AC3E}">
        <p14:creationId xmlns:p14="http://schemas.microsoft.com/office/powerpoint/2010/main" val="68297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a:defRPr b="1">
                <a:latin typeface="Calibri" pitchFamily="34" charset="0"/>
                <a:cs typeface="Arial" charset="0"/>
              </a:defRPr>
            </a:lvl1pPr>
          </a:lstStyle>
          <a:p>
            <a:pPr>
              <a:defRPr/>
            </a:pPr>
            <a:endParaRPr lang="ko-KR" altLang="ko-KR"/>
          </a:p>
        </p:txBody>
      </p:sp>
      <p:sp>
        <p:nvSpPr>
          <p:cNvPr id="6" name="Footer Placeholder 5"/>
          <p:cNvSpPr>
            <a:spLocks noGrp="1"/>
          </p:cNvSpPr>
          <p:nvPr>
            <p:ph type="ftr" sz="quarter" idx="11"/>
          </p:nvPr>
        </p:nvSpPr>
        <p:spPr/>
        <p:txBody>
          <a:bodyPr/>
          <a:lstStyle>
            <a:lvl1pPr defTabSz="914400">
              <a:defRPr b="1">
                <a:latin typeface="Calibri" pitchFamily="34" charset="0"/>
                <a:cs typeface="Arial" charset="0"/>
              </a:defRPr>
            </a:lvl1pPr>
          </a:lstStyle>
          <a:p>
            <a:pPr>
              <a:defRPr/>
            </a:pPr>
            <a:endParaRPr lang="ko-KR" altLang="ko-KR"/>
          </a:p>
        </p:txBody>
      </p:sp>
      <p:sp>
        <p:nvSpPr>
          <p:cNvPr id="7" name="Slide Number Placeholder 6"/>
          <p:cNvSpPr>
            <a:spLocks noGrp="1"/>
          </p:cNvSpPr>
          <p:nvPr>
            <p:ph type="sldNum" sz="quarter" idx="12"/>
          </p:nvPr>
        </p:nvSpPr>
        <p:spPr/>
        <p:txBody>
          <a:bodyPr/>
          <a:lstStyle>
            <a:lvl1pPr defTabSz="914400">
              <a:defRPr b="1">
                <a:latin typeface="Calibri" panose="020F0502020204030204" pitchFamily="34" charset="0"/>
              </a:defRPr>
            </a:lvl1pPr>
          </a:lstStyle>
          <a:p>
            <a:fld id="{109226BB-7915-40E8-B225-5A0ED301D075}" type="slidenum">
              <a:rPr lang="en-US" altLang="ko-KR"/>
              <a:pPr/>
              <a:t>‹#›</a:t>
            </a:fld>
            <a:endParaRPr lang="en-US" altLang="ko-KR"/>
          </a:p>
        </p:txBody>
      </p:sp>
    </p:spTree>
    <p:extLst>
      <p:ext uri="{BB962C8B-B14F-4D97-AF65-F5344CB8AC3E}">
        <p14:creationId xmlns:p14="http://schemas.microsoft.com/office/powerpoint/2010/main" val="11513948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a:defRPr b="1">
                <a:latin typeface="Calibri" pitchFamily="34" charset="0"/>
                <a:cs typeface="Arial" charset="0"/>
              </a:defRPr>
            </a:lvl1pPr>
          </a:lstStyle>
          <a:p>
            <a:pPr>
              <a:defRPr/>
            </a:pPr>
            <a:endParaRPr lang="ko-KR" altLang="ko-KR"/>
          </a:p>
        </p:txBody>
      </p:sp>
      <p:sp>
        <p:nvSpPr>
          <p:cNvPr id="6" name="Footer Placeholder 5"/>
          <p:cNvSpPr>
            <a:spLocks noGrp="1"/>
          </p:cNvSpPr>
          <p:nvPr>
            <p:ph type="ftr" sz="quarter" idx="11"/>
          </p:nvPr>
        </p:nvSpPr>
        <p:spPr/>
        <p:txBody>
          <a:bodyPr/>
          <a:lstStyle>
            <a:lvl1pPr defTabSz="914400">
              <a:defRPr b="1">
                <a:latin typeface="Calibri" pitchFamily="34" charset="0"/>
                <a:cs typeface="Arial" charset="0"/>
              </a:defRPr>
            </a:lvl1pPr>
          </a:lstStyle>
          <a:p>
            <a:pPr>
              <a:defRPr/>
            </a:pPr>
            <a:endParaRPr lang="ko-KR" altLang="ko-KR"/>
          </a:p>
        </p:txBody>
      </p:sp>
      <p:sp>
        <p:nvSpPr>
          <p:cNvPr id="7" name="Slide Number Placeholder 6"/>
          <p:cNvSpPr>
            <a:spLocks noGrp="1"/>
          </p:cNvSpPr>
          <p:nvPr>
            <p:ph type="sldNum" sz="quarter" idx="12"/>
          </p:nvPr>
        </p:nvSpPr>
        <p:spPr/>
        <p:txBody>
          <a:bodyPr/>
          <a:lstStyle>
            <a:lvl1pPr defTabSz="914400">
              <a:defRPr b="1">
                <a:latin typeface="Calibri" panose="020F0502020204030204" pitchFamily="34" charset="0"/>
              </a:defRPr>
            </a:lvl1pPr>
          </a:lstStyle>
          <a:p>
            <a:fld id="{2EF21A20-2630-43F4-AAC9-BE2EDF0A606D}" type="slidenum">
              <a:rPr lang="en-US" altLang="ko-KR"/>
              <a:pPr/>
              <a:t>‹#›</a:t>
            </a:fld>
            <a:endParaRPr lang="en-US" altLang="ko-KR"/>
          </a:p>
        </p:txBody>
      </p:sp>
    </p:spTree>
    <p:extLst>
      <p:ext uri="{BB962C8B-B14F-4D97-AF65-F5344CB8AC3E}">
        <p14:creationId xmlns:p14="http://schemas.microsoft.com/office/powerpoint/2010/main" val="1531128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17.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9.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0.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93DDDA8-8831-4A80-99BC-A2329329D359}" type="datetimeFigureOut">
              <a:rPr lang="en-US"/>
              <a:pPr>
                <a:defRPr/>
              </a:pPr>
              <a:t>4/20/2021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BA0EB25-3398-47C7-B87A-78F467106F3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84" r:id="rId1"/>
    <p:sldLayoutId id="2147484585" r:id="rId2"/>
    <p:sldLayoutId id="2147484586" r:id="rId3"/>
    <p:sldLayoutId id="2147484587" r:id="rId4"/>
    <p:sldLayoutId id="2147484588" r:id="rId5"/>
    <p:sldLayoutId id="2147484589" r:id="rId6"/>
    <p:sldLayoutId id="2147484590" r:id="rId7"/>
    <p:sldLayoutId id="2147484591" r:id="rId8"/>
    <p:sldLayoutId id="2147484592" r:id="rId9"/>
    <p:sldLayoutId id="2147484593" r:id="rId10"/>
    <p:sldLayoutId id="21474845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a:defRPr sz="1200" b="0">
                <a:solidFill>
                  <a:prstClr val="black">
                    <a:tint val="75000"/>
                  </a:prstClr>
                </a:solidFill>
                <a:latin typeface="Arial" charset="0"/>
                <a:ea typeface="+mn-ea"/>
                <a:cs typeface="Arial" charset="0"/>
              </a:defRPr>
            </a:lvl1pPr>
          </a:lstStyle>
          <a:p>
            <a:pPr>
              <a:defRPr/>
            </a:pPr>
            <a:fld id="{2FEED144-1427-4066-9327-ED70489CF34F}" type="datetimeFigureOut">
              <a:rPr lang="en-US"/>
              <a:pPr>
                <a:defRPr/>
              </a:pPr>
              <a:t>4/20/2021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a:defRPr sz="1200" b="0">
                <a:solidFill>
                  <a:prstClr val="black">
                    <a:tint val="75000"/>
                  </a:prstClr>
                </a:solidFill>
                <a:latin typeface="Arial" charset="0"/>
                <a:ea typeface="+mn-ea"/>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anose="020B0604020202020204" pitchFamily="34" charset="0"/>
              </a:defRPr>
            </a:lvl1pPr>
          </a:lstStyle>
          <a:p>
            <a:fld id="{50F9ED02-24C4-4D7C-B013-A43A27525FF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53" r:id="rId1"/>
    <p:sldLayoutId id="2147484754" r:id="rId2"/>
    <p:sldLayoutId id="2147484755" r:id="rId3"/>
    <p:sldLayoutId id="2147484756" r:id="rId4"/>
    <p:sldLayoutId id="2147484757" r:id="rId5"/>
    <p:sldLayoutId id="2147484758" r:id="rId6"/>
    <p:sldLayoutId id="2147484759" r:id="rId7"/>
    <p:sldLayoutId id="2147484760" r:id="rId8"/>
    <p:sldLayoutId id="2147484761" r:id="rId9"/>
    <p:sldLayoutId id="2147484762" r:id="rId10"/>
    <p:sldLayoutId id="21474847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6BA3427D-62D6-4521-BF28-94599C2CB42D}" type="datetimeFigureOut">
              <a:rPr lang="en-US"/>
              <a:pPr>
                <a:defRPr/>
              </a:pPr>
              <a:t>4/20/2021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1F68D023-37EF-4558-BC3B-86E3110A970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 id="2147484633" r:id="rId6"/>
    <p:sldLayoutId id="2147484634" r:id="rId7"/>
    <p:sldLayoutId id="2147484635" r:id="rId8"/>
    <p:sldLayoutId id="2147484636" r:id="rId9"/>
    <p:sldLayoutId id="2147484637" r:id="rId10"/>
    <p:sldLayoutId id="214748463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7DB808-67B4-4C50-9936-DE62E0BFEB19}" type="datetimeFigureOut">
              <a:rPr lang="en-US" smtClean="0"/>
              <a:pPr/>
              <a:t>4/20/2021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9BC840-A6CA-4502-85C8-C5E0A4EF43C2}" type="slidenum">
              <a:rPr lang="en-US" smtClean="0"/>
              <a:pPr/>
              <a:t>‹#›</a:t>
            </a:fld>
            <a:endParaRPr lang="en-US"/>
          </a:p>
        </p:txBody>
      </p:sp>
    </p:spTree>
    <p:extLst>
      <p:ext uri="{BB962C8B-B14F-4D97-AF65-F5344CB8AC3E}">
        <p14:creationId xmlns:p14="http://schemas.microsoft.com/office/powerpoint/2010/main" val="3528097528"/>
      </p:ext>
    </p:extLst>
  </p:cSld>
  <p:clrMap bg1="lt1" tx1="dk1" bg2="lt2" tx2="dk2" accent1="accent1" accent2="accent2" accent3="accent3" accent4="accent4" accent5="accent5" accent6="accent6" hlink="hlink" folHlink="folHlink"/>
  <p:sldLayoutIdLst>
    <p:sldLayoutId id="2147484810" r:id="rId1"/>
    <p:sldLayoutId id="2147484811" r:id="rId2"/>
    <p:sldLayoutId id="2147484812" r:id="rId3"/>
    <p:sldLayoutId id="2147484813" r:id="rId4"/>
    <p:sldLayoutId id="2147484814" r:id="rId5"/>
    <p:sldLayoutId id="2147484815" r:id="rId6"/>
    <p:sldLayoutId id="2147484816" r:id="rId7"/>
    <p:sldLayoutId id="2147484817" r:id="rId8"/>
    <p:sldLayoutId id="2147484818" r:id="rId9"/>
    <p:sldLayoutId id="2147484819" r:id="rId10"/>
    <p:sldLayoutId id="21474848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990600"/>
            <a:ext cx="8229600" cy="5135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267200" y="6340475"/>
            <a:ext cx="533400" cy="365125"/>
          </a:xfrm>
          <a:prstGeom prst="rect">
            <a:avLst/>
          </a:prstGeom>
        </p:spPr>
        <p:txBody>
          <a:bodyPr vert="horz" lIns="91440" tIns="45720" rIns="91440" bIns="45720" rtlCol="0" anchor="ctr"/>
          <a:lstStyle>
            <a:lvl1pPr algn="r">
              <a:defRPr sz="1200">
                <a:solidFill>
                  <a:schemeClr val="bg2">
                    <a:lumMod val="90000"/>
                  </a:schemeClr>
                </a:solidFill>
              </a:defRPr>
            </a:lvl1pPr>
          </a:lstStyle>
          <a:p>
            <a:pPr defTabSz="914400" fontAlgn="auto">
              <a:spcBef>
                <a:spcPts val="0"/>
              </a:spcBef>
              <a:spcAft>
                <a:spcPts val="0"/>
              </a:spcAft>
            </a:pPr>
            <a:fld id="{B6F15528-21DE-4FAA-801E-634DDDAF4B2B}" type="slidenum">
              <a:rPr lang="en-US" b="0" smtClean="0">
                <a:solidFill>
                  <a:srgbClr val="EEECE1">
                    <a:lumMod val="90000"/>
                  </a:srgbClr>
                </a:solidFill>
                <a:latin typeface="Calibri"/>
              </a:rPr>
              <a:pPr defTabSz="914400" fontAlgn="auto">
                <a:spcBef>
                  <a:spcPts val="0"/>
                </a:spcBef>
                <a:spcAft>
                  <a:spcPts val="0"/>
                </a:spcAft>
              </a:pPr>
              <a:t>‹#›</a:t>
            </a:fld>
            <a:endParaRPr lang="en-US" b="0" dirty="0">
              <a:solidFill>
                <a:srgbClr val="EEECE1">
                  <a:lumMod val="90000"/>
                </a:srgbClr>
              </a:solidFill>
              <a:latin typeface="Calibri"/>
            </a:endParaRPr>
          </a:p>
        </p:txBody>
      </p:sp>
    </p:spTree>
    <p:extLst>
      <p:ext uri="{BB962C8B-B14F-4D97-AF65-F5344CB8AC3E}">
        <p14:creationId xmlns:p14="http://schemas.microsoft.com/office/powerpoint/2010/main" val="227670459"/>
      </p:ext>
    </p:extLst>
  </p:cSld>
  <p:clrMap bg1="lt1" tx1="dk1" bg2="lt2" tx2="dk2" accent1="accent1" accent2="accent2" accent3="accent3" accent4="accent4" accent5="accent5" accent6="accent6" hlink="hlink" folHlink="folHlink"/>
  <p:sldLayoutIdLst>
    <p:sldLayoutId id="2147484834" r:id="rId1"/>
    <p:sldLayoutId id="2147484835" r:id="rId2"/>
    <p:sldLayoutId id="2147484836" r:id="rId3"/>
    <p:sldLayoutId id="2147484837" r:id="rId4"/>
    <p:sldLayoutId id="2147484838" r:id="rId5"/>
    <p:sldLayoutId id="2147484839" r:id="rId6"/>
    <p:sldLayoutId id="2147484840" r:id="rId7"/>
    <p:sldLayoutId id="2147484841" r:id="rId8"/>
    <p:sldLayoutId id="2147484842" r:id="rId9"/>
    <p:sldLayoutId id="2147484843" r:id="rId10"/>
    <p:sldLayoutId id="2147484844" r:id="rId11"/>
  </p:sldLayoutIdLst>
  <p:hf hdr="0" ftr="0" dt="0"/>
  <p:txStyles>
    <p:titleStyle>
      <a:lvl1pPr algn="ctr" defTabSz="914400" rtl="0" eaLnBrk="1" latinLnBrk="0" hangingPunct="1">
        <a:spcBef>
          <a:spcPct val="0"/>
        </a:spcBef>
        <a:buNone/>
        <a:defRPr sz="4400" b="1"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accent5">
              <a:lumMod val="20000"/>
              <a:lumOff val="8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accent5">
              <a:lumMod val="20000"/>
              <a:lumOff val="8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accent5">
              <a:lumMod val="20000"/>
              <a:lumOff val="8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accent5">
              <a:lumMod val="20000"/>
              <a:lumOff val="8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accent5">
              <a:lumMod val="20000"/>
              <a:lumOff val="8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Text Placeholder 2"/>
          <p:cNvSpPr>
            <a:spLocks noGrp="1"/>
          </p:cNvSpPr>
          <p:nvPr>
            <p:ph type="body" idx="1"/>
          </p:nvPr>
        </p:nvSpPr>
        <p:spPr bwMode="auto">
          <a:xfrm>
            <a:off x="457200" y="990600"/>
            <a:ext cx="82296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4267200" y="6340475"/>
            <a:ext cx="533400" cy="365125"/>
          </a:xfrm>
          <a:prstGeom prst="rect">
            <a:avLst/>
          </a:prstGeom>
        </p:spPr>
        <p:txBody>
          <a:bodyPr vert="horz" lIns="91440" tIns="45720" rIns="91440" bIns="45720" rtlCol="0" anchor="ctr"/>
          <a:lstStyle>
            <a:lvl1pPr algn="r" defTabSz="914400" fontAlgn="auto">
              <a:spcBef>
                <a:spcPts val="0"/>
              </a:spcBef>
              <a:spcAft>
                <a:spcPts val="0"/>
              </a:spcAft>
              <a:defRPr sz="1200" b="0">
                <a:solidFill>
                  <a:srgbClr val="EEECE1">
                    <a:lumMod val="90000"/>
                  </a:srgbClr>
                </a:solidFill>
                <a:latin typeface="Calibri"/>
                <a:ea typeface="+mn-ea"/>
              </a:defRPr>
            </a:lvl1pPr>
          </a:lstStyle>
          <a:p>
            <a:pPr>
              <a:defRPr/>
            </a:pPr>
            <a:fld id="{9DABFC75-2744-4FDF-87CF-46289DBA2F31}" type="slidenum">
              <a:rPr lang="en-US"/>
              <a:pPr>
                <a:defRPr/>
              </a:pPr>
              <a:t>‹#›</a:t>
            </a:fld>
            <a:endParaRPr lang="en-US" dirty="0"/>
          </a:p>
        </p:txBody>
      </p:sp>
    </p:spTree>
    <p:extLst>
      <p:ext uri="{BB962C8B-B14F-4D97-AF65-F5344CB8AC3E}">
        <p14:creationId xmlns:p14="http://schemas.microsoft.com/office/powerpoint/2010/main" val="633812215"/>
      </p:ext>
    </p:extLst>
  </p:cSld>
  <p:clrMap bg1="lt1" tx1="dk1" bg2="lt2" tx2="dk2" accent1="accent1" accent2="accent2" accent3="accent3" accent4="accent4" accent5="accent5" accent6="accent6" hlink="hlink" folHlink="folHlink"/>
  <p:sldLayoutIdLst>
    <p:sldLayoutId id="2147484846" r:id="rId1"/>
    <p:sldLayoutId id="2147484847" r:id="rId2"/>
    <p:sldLayoutId id="2147484848" r:id="rId3"/>
    <p:sldLayoutId id="2147484849" r:id="rId4"/>
    <p:sldLayoutId id="2147484850" r:id="rId5"/>
    <p:sldLayoutId id="2147484851" r:id="rId6"/>
    <p:sldLayoutId id="2147484852" r:id="rId7"/>
    <p:sldLayoutId id="2147484853" r:id="rId8"/>
    <p:sldLayoutId id="2147484854" r:id="rId9"/>
    <p:sldLayoutId id="2147484855" r:id="rId10"/>
    <p:sldLayoutId id="2147484856" r:id="rId11"/>
  </p:sldLayoutIdLst>
  <p:hf hdr="0" ftr="0" dt="0"/>
  <p:txStyles>
    <p:titleStyle>
      <a:lvl1pPr algn="ctr" rtl="0" eaLnBrk="0" fontAlgn="base" hangingPunct="0">
        <a:spcBef>
          <a:spcPct val="0"/>
        </a:spcBef>
        <a:spcAft>
          <a:spcPct val="0"/>
        </a:spcAft>
        <a:defRPr sz="4400" b="1" kern="1200">
          <a:solidFill>
            <a:srgbClr val="C00000"/>
          </a:solidFill>
          <a:latin typeface="+mj-lt"/>
          <a:ea typeface="+mj-ea"/>
          <a:cs typeface="+mj-cs"/>
        </a:defRPr>
      </a:lvl1pPr>
      <a:lvl2pPr algn="ctr" rtl="0" eaLnBrk="0" fontAlgn="base" hangingPunct="0">
        <a:spcBef>
          <a:spcPct val="0"/>
        </a:spcBef>
        <a:spcAft>
          <a:spcPct val="0"/>
        </a:spcAft>
        <a:defRPr sz="4400" b="1">
          <a:solidFill>
            <a:srgbClr val="C00000"/>
          </a:solidFill>
          <a:latin typeface="Calibri" pitchFamily="34" charset="0"/>
        </a:defRPr>
      </a:lvl2pPr>
      <a:lvl3pPr algn="ctr" rtl="0" eaLnBrk="0" fontAlgn="base" hangingPunct="0">
        <a:spcBef>
          <a:spcPct val="0"/>
        </a:spcBef>
        <a:spcAft>
          <a:spcPct val="0"/>
        </a:spcAft>
        <a:defRPr sz="4400" b="1">
          <a:solidFill>
            <a:srgbClr val="C00000"/>
          </a:solidFill>
          <a:latin typeface="Calibri" pitchFamily="34" charset="0"/>
        </a:defRPr>
      </a:lvl3pPr>
      <a:lvl4pPr algn="ctr" rtl="0" eaLnBrk="0" fontAlgn="base" hangingPunct="0">
        <a:spcBef>
          <a:spcPct val="0"/>
        </a:spcBef>
        <a:spcAft>
          <a:spcPct val="0"/>
        </a:spcAft>
        <a:defRPr sz="4400" b="1">
          <a:solidFill>
            <a:srgbClr val="C00000"/>
          </a:solidFill>
          <a:latin typeface="Calibri" pitchFamily="34" charset="0"/>
        </a:defRPr>
      </a:lvl4pPr>
      <a:lvl5pPr algn="ctr" rtl="0" eaLnBrk="0" fontAlgn="base" hangingPunct="0">
        <a:spcBef>
          <a:spcPct val="0"/>
        </a:spcBef>
        <a:spcAft>
          <a:spcPct val="0"/>
        </a:spcAft>
        <a:defRPr sz="4400" b="1">
          <a:solidFill>
            <a:srgbClr val="C00000"/>
          </a:solidFill>
          <a:latin typeface="Calibri" pitchFamily="34" charset="0"/>
        </a:defRPr>
      </a:lvl5pPr>
      <a:lvl6pPr marL="457200" algn="ctr" rtl="0" fontAlgn="base">
        <a:spcBef>
          <a:spcPct val="0"/>
        </a:spcBef>
        <a:spcAft>
          <a:spcPct val="0"/>
        </a:spcAft>
        <a:defRPr sz="4400" b="1">
          <a:solidFill>
            <a:srgbClr val="C00000"/>
          </a:solidFill>
          <a:latin typeface="Calibri" pitchFamily="34" charset="0"/>
        </a:defRPr>
      </a:lvl6pPr>
      <a:lvl7pPr marL="914400" algn="ctr" rtl="0" fontAlgn="base">
        <a:spcBef>
          <a:spcPct val="0"/>
        </a:spcBef>
        <a:spcAft>
          <a:spcPct val="0"/>
        </a:spcAft>
        <a:defRPr sz="4400" b="1">
          <a:solidFill>
            <a:srgbClr val="C00000"/>
          </a:solidFill>
          <a:latin typeface="Calibri" pitchFamily="34" charset="0"/>
        </a:defRPr>
      </a:lvl7pPr>
      <a:lvl8pPr marL="1371600" algn="ctr" rtl="0" fontAlgn="base">
        <a:spcBef>
          <a:spcPct val="0"/>
        </a:spcBef>
        <a:spcAft>
          <a:spcPct val="0"/>
        </a:spcAft>
        <a:defRPr sz="4400" b="1">
          <a:solidFill>
            <a:srgbClr val="C00000"/>
          </a:solidFill>
          <a:latin typeface="Calibri" pitchFamily="34" charset="0"/>
        </a:defRPr>
      </a:lvl8pPr>
      <a:lvl9pPr marL="1828800" algn="ctr" rtl="0" fontAlgn="base">
        <a:spcBef>
          <a:spcPct val="0"/>
        </a:spcBef>
        <a:spcAft>
          <a:spcPct val="0"/>
        </a:spcAft>
        <a:defRPr sz="4400" b="1">
          <a:solidFill>
            <a:srgbClr val="C00000"/>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b="1" kern="1200">
          <a:solidFill>
            <a:srgbClr val="DBEEF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b="1" kern="1200">
          <a:solidFill>
            <a:srgbClr val="DBEEF4"/>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b="1" kern="1200">
          <a:solidFill>
            <a:srgbClr val="DBEEF4"/>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b="1" kern="1200">
          <a:solidFill>
            <a:srgbClr val="DBEEF4"/>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b="1" kern="1200">
          <a:solidFill>
            <a:srgbClr val="DBEEF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990600"/>
            <a:ext cx="8229600" cy="5135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267200" y="6340475"/>
            <a:ext cx="533400" cy="365125"/>
          </a:xfrm>
          <a:prstGeom prst="rect">
            <a:avLst/>
          </a:prstGeom>
        </p:spPr>
        <p:txBody>
          <a:bodyPr vert="horz" lIns="91440" tIns="45720" rIns="91440" bIns="45720" rtlCol="0" anchor="ctr"/>
          <a:lstStyle>
            <a:lvl1pPr algn="r">
              <a:defRPr sz="1200">
                <a:solidFill>
                  <a:schemeClr val="bg2">
                    <a:lumMod val="90000"/>
                  </a:schemeClr>
                </a:solidFill>
              </a:defRPr>
            </a:lvl1pPr>
          </a:lstStyle>
          <a:p>
            <a:pPr defTabSz="914400" fontAlgn="auto">
              <a:spcBef>
                <a:spcPts val="0"/>
              </a:spcBef>
              <a:spcAft>
                <a:spcPts val="0"/>
              </a:spcAft>
            </a:pPr>
            <a:fld id="{B6F15528-21DE-4FAA-801E-634DDDAF4B2B}" type="slidenum">
              <a:rPr lang="en-US" b="0" smtClean="0">
                <a:solidFill>
                  <a:srgbClr val="EEECE1">
                    <a:lumMod val="90000"/>
                  </a:srgbClr>
                </a:solidFill>
                <a:latin typeface="Calibri"/>
                <a:ea typeface="+mn-ea"/>
              </a:rPr>
              <a:pPr defTabSz="914400" fontAlgn="auto">
                <a:spcBef>
                  <a:spcPts val="0"/>
                </a:spcBef>
                <a:spcAft>
                  <a:spcPts val="0"/>
                </a:spcAft>
              </a:pPr>
              <a:t>‹#›</a:t>
            </a:fld>
            <a:endParaRPr lang="en-US" b="0" dirty="0">
              <a:solidFill>
                <a:srgbClr val="EEECE1">
                  <a:lumMod val="90000"/>
                </a:srgbClr>
              </a:solidFill>
              <a:latin typeface="Calibri"/>
              <a:ea typeface="+mn-ea"/>
            </a:endParaRPr>
          </a:p>
        </p:txBody>
      </p:sp>
    </p:spTree>
    <p:extLst>
      <p:ext uri="{BB962C8B-B14F-4D97-AF65-F5344CB8AC3E}">
        <p14:creationId xmlns:p14="http://schemas.microsoft.com/office/powerpoint/2010/main" val="2779670117"/>
      </p:ext>
    </p:extLst>
  </p:cSld>
  <p:clrMap bg1="lt1" tx1="dk1" bg2="lt2" tx2="dk2" accent1="accent1" accent2="accent2" accent3="accent3" accent4="accent4" accent5="accent5" accent6="accent6" hlink="hlink" folHlink="folHlink"/>
  <p:sldLayoutIdLst>
    <p:sldLayoutId id="2147484858" r:id="rId1"/>
    <p:sldLayoutId id="2147484859" r:id="rId2"/>
    <p:sldLayoutId id="2147484860" r:id="rId3"/>
    <p:sldLayoutId id="2147484861" r:id="rId4"/>
    <p:sldLayoutId id="2147484862" r:id="rId5"/>
    <p:sldLayoutId id="2147484863" r:id="rId6"/>
    <p:sldLayoutId id="2147484864" r:id="rId7"/>
    <p:sldLayoutId id="2147484865" r:id="rId8"/>
    <p:sldLayoutId id="2147484866" r:id="rId9"/>
    <p:sldLayoutId id="2147484867" r:id="rId10"/>
    <p:sldLayoutId id="2147484868" r:id="rId11"/>
  </p:sldLayoutIdLst>
  <p:hf hdr="0" ftr="0" dt="0"/>
  <p:txStyles>
    <p:titleStyle>
      <a:lvl1pPr algn="ctr" defTabSz="914400" rtl="0" eaLnBrk="1" latinLnBrk="0" hangingPunct="1">
        <a:spcBef>
          <a:spcPct val="0"/>
        </a:spcBef>
        <a:buNone/>
        <a:defRPr sz="4400" b="1"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accent5">
              <a:lumMod val="20000"/>
              <a:lumOff val="8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accent5">
              <a:lumMod val="20000"/>
              <a:lumOff val="8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accent5">
              <a:lumMod val="20000"/>
              <a:lumOff val="8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accent5">
              <a:lumMod val="20000"/>
              <a:lumOff val="8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accent5">
              <a:lumMod val="20000"/>
              <a:lumOff val="8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b="0">
                <a:solidFill>
                  <a:srgbClr val="898989"/>
                </a:solidFill>
                <a:latin typeface="Calibri" pitchFamily="34" charset="0"/>
                <a:ea typeface="MS PGothic" pitchFamily="34" charset="-128"/>
                <a:cs typeface="+mn-cs"/>
              </a:defRPr>
            </a:lvl1pPr>
          </a:lstStyle>
          <a:p>
            <a:pPr>
              <a:defRPr/>
            </a:pPr>
            <a:fld id="{7A1A228C-9F64-41A4-A7D6-906D097A1515}" type="datetime1">
              <a:rPr lang="en-US" altLang="zh-CN"/>
              <a:pPr>
                <a:defRPr/>
              </a:pPr>
              <a:t>4/20/2021</a:t>
            </a:fld>
            <a:endParaRPr lang="en-US" altLang="zh-CN"/>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b="0">
                <a:solidFill>
                  <a:srgbClr val="898989"/>
                </a:solidFill>
                <a:latin typeface="Calibri" pitchFamily="34" charset="0"/>
                <a:ea typeface="MS PGothic" pitchFamily="34" charset="-128"/>
                <a:cs typeface="+mn-cs"/>
              </a:defRPr>
            </a:lvl1pPr>
          </a:lstStyle>
          <a:p>
            <a:pPr>
              <a:defRPr/>
            </a:pPr>
            <a:endParaRPr lang="en-US" altLang="zh-C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ea typeface="ＭＳ Ｐゴシック" panose="020B0600070205080204" pitchFamily="34" charset="-128"/>
              </a:defRPr>
            </a:lvl1pPr>
          </a:lstStyle>
          <a:p>
            <a:fld id="{565810AE-0080-47B5-861E-3FFD96C57B27}" type="slidenum">
              <a:rPr lang="en-US" altLang="zh-CN"/>
              <a:pPr/>
              <a:t>‹#›</a:t>
            </a:fld>
            <a:endParaRPr lang="en-US" altLang="zh-CN"/>
          </a:p>
        </p:txBody>
      </p:sp>
    </p:spTree>
    <p:extLst>
      <p:ext uri="{BB962C8B-B14F-4D97-AF65-F5344CB8AC3E}">
        <p14:creationId xmlns:p14="http://schemas.microsoft.com/office/powerpoint/2010/main" val="2119041456"/>
      </p:ext>
    </p:extLst>
  </p:cSld>
  <p:clrMap bg1="lt1" tx1="dk1" bg2="lt2" tx2="dk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 id="2147484881"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b="0">
                <a:solidFill>
                  <a:srgbClr val="898989"/>
                </a:solidFill>
                <a:latin typeface="Calibri" charset="0"/>
                <a:ea typeface="ＭＳ Ｐゴシック" charset="-128"/>
                <a:cs typeface="+mn-cs"/>
              </a:defRPr>
            </a:lvl1pPr>
          </a:lstStyle>
          <a:p>
            <a:pPr>
              <a:defRPr/>
            </a:pPr>
            <a:fld id="{EA6BFFDF-9E67-4F0F-8A49-B949D1489DFB}" type="datetime1">
              <a:rPr lang="en-US"/>
              <a:pPr>
                <a:defRPr/>
              </a:pPr>
              <a:t>4/20/2021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b="0">
                <a:solidFill>
                  <a:srgbClr val="898989"/>
                </a:solidFill>
                <a:latin typeface="Calibri" charset="0"/>
                <a:ea typeface="ＭＳ Ｐゴシック"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ea typeface="ＭＳ Ｐゴシック" panose="020B0600070205080204" pitchFamily="34" charset="-128"/>
              </a:defRPr>
            </a:lvl1pPr>
          </a:lstStyle>
          <a:p>
            <a:fld id="{629904B2-C51F-45B1-869C-F6636AF16A55}" type="slidenum">
              <a:rPr lang="en-US" altLang="en-US"/>
              <a:pPr/>
              <a:t>‹#›</a:t>
            </a:fld>
            <a:endParaRPr lang="en-US" altLang="en-US"/>
          </a:p>
        </p:txBody>
      </p:sp>
    </p:spTree>
    <p:extLst>
      <p:ext uri="{BB962C8B-B14F-4D97-AF65-F5344CB8AC3E}">
        <p14:creationId xmlns:p14="http://schemas.microsoft.com/office/powerpoint/2010/main" val="3923291407"/>
      </p:ext>
    </p:extLst>
  </p:cSld>
  <p:clrMap bg1="lt1" tx1="dk1" bg2="lt2" tx2="dk2" accent1="accent1" accent2="accent2" accent3="accent3" accent4="accent4" accent5="accent5" accent6="accent6" hlink="hlink" folHlink="folHlink"/>
  <p:sldLayoutIdLst>
    <p:sldLayoutId id="2147484883" r:id="rId1"/>
    <p:sldLayoutId id="2147484884" r:id="rId2"/>
    <p:sldLayoutId id="2147484885" r:id="rId3"/>
    <p:sldLayoutId id="2147484886" r:id="rId4"/>
    <p:sldLayoutId id="2147484887" r:id="rId5"/>
    <p:sldLayoutId id="2147484888" r:id="rId6"/>
    <p:sldLayoutId id="2147484889" r:id="rId7"/>
    <p:sldLayoutId id="2147484890" r:id="rId8"/>
    <p:sldLayoutId id="2147484891" r:id="rId9"/>
    <p:sldLayoutId id="2147484892" r:id="rId10"/>
    <p:sldLayoutId id="2147484893" r:id="rId11"/>
    <p:sldLayoutId id="2147484894"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85144993"/>
      </p:ext>
    </p:extLst>
  </p:cSld>
  <p:clrMap bg1="lt1" tx1="dk1" bg2="lt2" tx2="dk2" accent1="accent1" accent2="accent2" accent3="accent3" accent4="accent4" accent5="accent5" accent6="accent6" hlink="hlink" folHlink="folHlink"/>
  <p:sldLayoutIdLst>
    <p:sldLayoutId id="2147484896" r:id="rId1"/>
    <p:sldLayoutId id="2147484897" r:id="rId2"/>
    <p:sldLayoutId id="2147484898" r:id="rId3"/>
    <p:sldLayoutId id="2147484899" r:id="rId4"/>
    <p:sldLayoutId id="2147484900" r:id="rId5"/>
    <p:sldLayoutId id="2147484901" r:id="rId6"/>
    <p:sldLayoutId id="2147484902" r:id="rId7"/>
    <p:sldLayoutId id="2147484903" r:id="rId8"/>
    <p:sldLayoutId id="2147484904" r:id="rId9"/>
    <p:sldLayoutId id="2147484905" r:id="rId10"/>
    <p:sldLayoutId id="21474849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cs typeface="+mn-cs"/>
              </a:defRPr>
            </a:lvl1pPr>
          </a:lstStyle>
          <a:p>
            <a:pPr>
              <a:defRPr/>
            </a:pPr>
            <a:fld id="{E3D26E46-FBED-4C20-9CBB-8DC3AC444597}" type="datetimeFigureOut">
              <a:rPr lang="en-US"/>
              <a:pPr>
                <a:defRPr/>
              </a:pPr>
              <a:t>4/20/2021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795973C-CDD3-4FDF-952A-68B078094E37}" type="slidenum">
              <a:rPr lang="en-US" altLang="en-US"/>
              <a:pPr/>
              <a:t>‹#›</a:t>
            </a:fld>
            <a:endParaRPr lang="en-US" altLang="en-US"/>
          </a:p>
        </p:txBody>
      </p:sp>
    </p:spTree>
    <p:extLst>
      <p:ext uri="{BB962C8B-B14F-4D97-AF65-F5344CB8AC3E}">
        <p14:creationId xmlns:p14="http://schemas.microsoft.com/office/powerpoint/2010/main" val="1441000440"/>
      </p:ext>
    </p:extLst>
  </p:cSld>
  <p:clrMap bg1="lt1" tx1="dk1" bg2="lt2" tx2="dk2" accent1="accent1" accent2="accent2" accent3="accent3" accent4="accent4" accent5="accent5" accent6="accent6" hlink="hlink" folHlink="folHlink"/>
  <p:sldLayoutIdLst>
    <p:sldLayoutId id="2147484908" r:id="rId1"/>
    <p:sldLayoutId id="2147484909" r:id="rId2"/>
    <p:sldLayoutId id="2147484910" r:id="rId3"/>
    <p:sldLayoutId id="2147484911" r:id="rId4"/>
    <p:sldLayoutId id="2147484912" r:id="rId5"/>
    <p:sldLayoutId id="2147484913" r:id="rId6"/>
    <p:sldLayoutId id="2147484914" r:id="rId7"/>
    <p:sldLayoutId id="2147484915" r:id="rId8"/>
    <p:sldLayoutId id="2147484916" r:id="rId9"/>
    <p:sldLayoutId id="2147484917" r:id="rId10"/>
    <p:sldLayoutId id="214748491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7317F71F-A434-4564-B9BF-815F8B3F2B6B}" type="datetimeFigureOut">
              <a:rPr lang="en-US"/>
              <a:pPr>
                <a:defRPr/>
              </a:pPr>
              <a:t>4/20/2021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7A8EF28-7809-4BF6-B501-81F9358260B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95" r:id="rId1"/>
    <p:sldLayoutId id="2147484596" r:id="rId2"/>
    <p:sldLayoutId id="2147484597" r:id="rId3"/>
    <p:sldLayoutId id="2147484598" r:id="rId4"/>
    <p:sldLayoutId id="2147484599" r:id="rId5"/>
    <p:sldLayoutId id="2147484600" r:id="rId6"/>
    <p:sldLayoutId id="2147484601" r:id="rId7"/>
    <p:sldLayoutId id="2147484602" r:id="rId8"/>
    <p:sldLayoutId id="2147484603" r:id="rId9"/>
    <p:sldLayoutId id="2147484604" r:id="rId10"/>
    <p:sldLayoutId id="21474846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ko-KR"/>
              <a:t>Click to edit Master title style</a:t>
            </a:r>
          </a:p>
        </p:txBody>
      </p:sp>
      <p:sp>
        <p:nvSpPr>
          <p:cNvPr id="184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b="0">
                <a:solidFill>
                  <a:srgbClr val="898989"/>
                </a:solidFill>
                <a:latin typeface="Calibri" pitchFamily="34" charset="0"/>
                <a:ea typeface="MS PGothic" pitchFamily="34" charset="-128"/>
                <a:cs typeface="Arial" charset="0"/>
              </a:defRPr>
            </a:lvl1pPr>
          </a:lstStyle>
          <a:p>
            <a:pPr>
              <a:defRPr/>
            </a:pPr>
            <a:fld id="{5F390152-D651-43C2-BAFE-E1651D0D6A97}" type="datetime1">
              <a:rPr lang="en-US" altLang="ko-KR"/>
              <a:pPr>
                <a:defRPr/>
              </a:pPr>
              <a:t>4/20/2021</a:t>
            </a:fld>
            <a:endParaRPr lang="en-US" altLang="ko-K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b="0">
                <a:solidFill>
                  <a:srgbClr val="898989"/>
                </a:solidFill>
                <a:latin typeface="Calibri" pitchFamily="34" charset="0"/>
                <a:ea typeface="MS PGothic" pitchFamily="34" charset="-128"/>
                <a:cs typeface="Arial" charset="0"/>
              </a:defRPr>
            </a:lvl1pPr>
          </a:lstStyle>
          <a:p>
            <a:pPr>
              <a:defRPr/>
            </a:pPr>
            <a:endParaRPr lang="ko-KR" altLang="ko-K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ea typeface="ＭＳ Ｐゴシック" panose="020B0600070205080204" pitchFamily="34" charset="-128"/>
              </a:defRPr>
            </a:lvl1pPr>
          </a:lstStyle>
          <a:p>
            <a:fld id="{9A92AE95-1E88-40C2-9FFE-77445E67A171}" type="slidenum">
              <a:rPr lang="en-US" altLang="ko-KR"/>
              <a:pPr/>
              <a:t>‹#›</a:t>
            </a:fld>
            <a:endParaRPr lang="en-US" altLang="ko-KR"/>
          </a:p>
        </p:txBody>
      </p:sp>
    </p:spTree>
    <p:extLst>
      <p:ext uri="{BB962C8B-B14F-4D97-AF65-F5344CB8AC3E}">
        <p14:creationId xmlns:p14="http://schemas.microsoft.com/office/powerpoint/2010/main" val="545245187"/>
      </p:ext>
    </p:extLst>
  </p:cSld>
  <p:clrMap bg1="lt1" tx1="dk1" bg2="lt2" tx2="dk2" accent1="accent1" accent2="accent2" accent3="accent3" accent4="accent4" accent5="accent5" accent6="accent6" hlink="hlink" folHlink="folHlink"/>
  <p:sldLayoutIdLst>
    <p:sldLayoutId id="2147484932" r:id="rId1"/>
    <p:sldLayoutId id="2147484933" r:id="rId2"/>
    <p:sldLayoutId id="2147484934" r:id="rId3"/>
    <p:sldLayoutId id="2147484935" r:id="rId4"/>
    <p:sldLayoutId id="2147484936" r:id="rId5"/>
    <p:sldLayoutId id="2147484937" r:id="rId6"/>
    <p:sldLayoutId id="2147484938" r:id="rId7"/>
    <p:sldLayoutId id="2147484939" r:id="rId8"/>
    <p:sldLayoutId id="2147484940" r:id="rId9"/>
    <p:sldLayoutId id="2147484941" r:id="rId10"/>
    <p:sldLayoutId id="2147484942"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0">
                <a:solidFill>
                  <a:srgbClr val="898989"/>
                </a:solidFill>
                <a:latin typeface="Calibri" panose="020F0502020204030204" pitchFamily="34" charset="0"/>
                <a:ea typeface="MS PGothic" panose="020B0600070205080204" pitchFamily="34" charset="-128"/>
                <a:cs typeface="Arial" charset="0"/>
              </a:defRPr>
            </a:lvl1pPr>
          </a:lstStyle>
          <a:p>
            <a:pPr>
              <a:defRPr/>
            </a:pPr>
            <a:fld id="{EE5821C3-FCF8-47A7-91B1-949156A1B3EC}" type="datetime1">
              <a:rPr lang="en-US" altLang="en-US"/>
              <a:pPr>
                <a:defRPr/>
              </a:pPr>
              <a:t>4/20/2021</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0">
                <a:solidFill>
                  <a:srgbClr val="898989"/>
                </a:solidFill>
                <a:latin typeface="Calibri" panose="020F0502020204030204" pitchFamily="34" charset="0"/>
                <a:ea typeface="MS PGothic" panose="020B0600070205080204" pitchFamily="34" charset="-128"/>
                <a:cs typeface="Arial" charset="0"/>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cs typeface="Arial" panose="020B0604020202020204" pitchFamily="34" charset="0"/>
              </a:defRPr>
            </a:lvl1pPr>
          </a:lstStyle>
          <a:p>
            <a:fld id="{020ACCD7-98C4-4E3D-8D35-086AAC41179D}" type="slidenum">
              <a:rPr lang="en-US" altLang="en-US"/>
              <a:pPr/>
              <a:t>‹#›</a:t>
            </a:fld>
            <a:endParaRPr lang="en-US" altLang="en-US"/>
          </a:p>
        </p:txBody>
      </p:sp>
    </p:spTree>
    <p:extLst>
      <p:ext uri="{BB962C8B-B14F-4D97-AF65-F5344CB8AC3E}">
        <p14:creationId xmlns:p14="http://schemas.microsoft.com/office/powerpoint/2010/main" val="4013461883"/>
      </p:ext>
    </p:extLst>
  </p:cSld>
  <p:clrMap bg1="lt1" tx1="dk1" bg2="lt2" tx2="dk2" accent1="accent1" accent2="accent2" accent3="accent3" accent4="accent4" accent5="accent5" accent6="accent6" hlink="hlink" folHlink="folHlink"/>
  <p:sldLayoutIdLst>
    <p:sldLayoutId id="2147484944" r:id="rId1"/>
    <p:sldLayoutId id="2147484945" r:id="rId2"/>
    <p:sldLayoutId id="2147484946" r:id="rId3"/>
    <p:sldLayoutId id="2147484947" r:id="rId4"/>
    <p:sldLayoutId id="2147484948" r:id="rId5"/>
    <p:sldLayoutId id="2147484949" r:id="rId6"/>
    <p:sldLayoutId id="2147484950" r:id="rId7"/>
    <p:sldLayoutId id="2147484951" r:id="rId8"/>
    <p:sldLayoutId id="2147484952" r:id="rId9"/>
    <p:sldLayoutId id="2147484953" r:id="rId10"/>
    <p:sldLayoutId id="2147484954"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4B6E55B8-0B66-404A-A588-823C7B93B748}" type="datetimeFigureOut">
              <a:rPr lang="en-US"/>
              <a:pPr>
                <a:defRPr/>
              </a:pPr>
              <a:t>4/20/2021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DECF78C-A056-4B1A-9E3A-6C99E9BCE30D}" type="slidenum">
              <a:rPr lang="en-US" altLang="en-US"/>
              <a:pPr/>
              <a:t>‹#›</a:t>
            </a:fld>
            <a:endParaRPr lang="en-US" altLang="en-US"/>
          </a:p>
        </p:txBody>
      </p:sp>
    </p:spTree>
    <p:extLst>
      <p:ext uri="{BB962C8B-B14F-4D97-AF65-F5344CB8AC3E}">
        <p14:creationId xmlns:p14="http://schemas.microsoft.com/office/powerpoint/2010/main" val="123221518"/>
      </p:ext>
    </p:extLst>
  </p:cSld>
  <p:clrMap bg1="lt1" tx1="dk1" bg2="lt2" tx2="dk2" accent1="accent1" accent2="accent2" accent3="accent3" accent4="accent4" accent5="accent5" accent6="accent6" hlink="hlink" folHlink="folHlink"/>
  <p:sldLayoutIdLst>
    <p:sldLayoutId id="2147484956" r:id="rId1"/>
    <p:sldLayoutId id="2147484957" r:id="rId2"/>
    <p:sldLayoutId id="2147484958" r:id="rId3"/>
    <p:sldLayoutId id="2147484959" r:id="rId4"/>
    <p:sldLayoutId id="2147484960" r:id="rId5"/>
    <p:sldLayoutId id="2147484961" r:id="rId6"/>
    <p:sldLayoutId id="2147484962" r:id="rId7"/>
    <p:sldLayoutId id="2147484963" r:id="rId8"/>
    <p:sldLayoutId id="2147484964" r:id="rId9"/>
    <p:sldLayoutId id="2147484965" r:id="rId10"/>
    <p:sldLayoutId id="214748496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b="1">
                <a:solidFill>
                  <a:prstClr val="black">
                    <a:tint val="75000"/>
                  </a:prstClr>
                </a:solidFill>
                <a:latin typeface="Arial" charset="0"/>
                <a:ea typeface="ＭＳ Ｐゴシック" pitchFamily="34" charset="-128"/>
                <a:cs typeface="+mn-cs"/>
              </a:defRPr>
            </a:lvl1pPr>
          </a:lstStyle>
          <a:p>
            <a:pPr>
              <a:defRPr/>
            </a:pPr>
            <a:fld id="{592BE98F-AAB7-414F-930F-D88F8004BAAB}" type="datetimeFigureOut">
              <a:rPr lang="en-US"/>
              <a:pPr>
                <a:defRPr/>
              </a:pPr>
              <a:t>4/20/2021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b="1">
                <a:solidFill>
                  <a:prstClr val="black">
                    <a:tint val="75000"/>
                  </a:prstClr>
                </a:solidFill>
                <a:latin typeface="Arial" charset="0"/>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b="1">
                <a:solidFill>
                  <a:srgbClr val="898989"/>
                </a:solidFill>
                <a:latin typeface="Arial" panose="020B0604020202020204" pitchFamily="34" charset="0"/>
                <a:ea typeface="ＭＳ Ｐゴシック" panose="020B0600070205080204" pitchFamily="34" charset="-128"/>
              </a:defRPr>
            </a:lvl1pPr>
          </a:lstStyle>
          <a:p>
            <a:fld id="{8E173F3E-0007-4A5B-B24A-81AB3234A5B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 id="214748466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457200" y="990600"/>
            <a:ext cx="82296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4267200" y="6340475"/>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DDD9C3"/>
                </a:solidFill>
                <a:ea typeface="ＭＳ Ｐゴシック" panose="020B0600070205080204" pitchFamily="34" charset="-128"/>
              </a:defRPr>
            </a:lvl1pPr>
          </a:lstStyle>
          <a:p>
            <a:fld id="{628673C9-2441-4096-8D87-ADF49152362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Lst>
  <p:hf hdr="0" ftr="0" dt="0"/>
  <p:txStyles>
    <p:titleStyle>
      <a:lvl1pPr algn="ctr" rtl="0" eaLnBrk="0" fontAlgn="base" hangingPunct="0">
        <a:spcBef>
          <a:spcPct val="0"/>
        </a:spcBef>
        <a:spcAft>
          <a:spcPct val="0"/>
        </a:spcAft>
        <a:defRPr sz="4400" b="1" kern="1200">
          <a:solidFill>
            <a:srgbClr val="C00000"/>
          </a:solidFill>
          <a:latin typeface="+mj-lt"/>
          <a:ea typeface="+mj-ea"/>
          <a:cs typeface="+mj-cs"/>
        </a:defRPr>
      </a:lvl1pPr>
      <a:lvl2pPr algn="ctr" rtl="0" eaLnBrk="0" fontAlgn="base" hangingPunct="0">
        <a:spcBef>
          <a:spcPct val="0"/>
        </a:spcBef>
        <a:spcAft>
          <a:spcPct val="0"/>
        </a:spcAft>
        <a:defRPr sz="4400" b="1">
          <a:solidFill>
            <a:srgbClr val="C00000"/>
          </a:solidFill>
          <a:latin typeface="Calibri" pitchFamily="34" charset="0"/>
        </a:defRPr>
      </a:lvl2pPr>
      <a:lvl3pPr algn="ctr" rtl="0" eaLnBrk="0" fontAlgn="base" hangingPunct="0">
        <a:spcBef>
          <a:spcPct val="0"/>
        </a:spcBef>
        <a:spcAft>
          <a:spcPct val="0"/>
        </a:spcAft>
        <a:defRPr sz="4400" b="1">
          <a:solidFill>
            <a:srgbClr val="C00000"/>
          </a:solidFill>
          <a:latin typeface="Calibri" pitchFamily="34" charset="0"/>
        </a:defRPr>
      </a:lvl3pPr>
      <a:lvl4pPr algn="ctr" rtl="0" eaLnBrk="0" fontAlgn="base" hangingPunct="0">
        <a:spcBef>
          <a:spcPct val="0"/>
        </a:spcBef>
        <a:spcAft>
          <a:spcPct val="0"/>
        </a:spcAft>
        <a:defRPr sz="4400" b="1">
          <a:solidFill>
            <a:srgbClr val="C00000"/>
          </a:solidFill>
          <a:latin typeface="Calibri" pitchFamily="34" charset="0"/>
        </a:defRPr>
      </a:lvl4pPr>
      <a:lvl5pPr algn="ctr" rtl="0" eaLnBrk="0" fontAlgn="base" hangingPunct="0">
        <a:spcBef>
          <a:spcPct val="0"/>
        </a:spcBef>
        <a:spcAft>
          <a:spcPct val="0"/>
        </a:spcAft>
        <a:defRPr sz="4400" b="1">
          <a:solidFill>
            <a:srgbClr val="C00000"/>
          </a:solidFill>
          <a:latin typeface="Calibri" pitchFamily="34" charset="0"/>
        </a:defRPr>
      </a:lvl5pPr>
      <a:lvl6pPr marL="457200" algn="ctr" rtl="0" fontAlgn="base">
        <a:spcBef>
          <a:spcPct val="0"/>
        </a:spcBef>
        <a:spcAft>
          <a:spcPct val="0"/>
        </a:spcAft>
        <a:defRPr sz="4400" b="1">
          <a:solidFill>
            <a:srgbClr val="C00000"/>
          </a:solidFill>
          <a:latin typeface="Calibri" pitchFamily="34" charset="0"/>
        </a:defRPr>
      </a:lvl6pPr>
      <a:lvl7pPr marL="914400" algn="ctr" rtl="0" fontAlgn="base">
        <a:spcBef>
          <a:spcPct val="0"/>
        </a:spcBef>
        <a:spcAft>
          <a:spcPct val="0"/>
        </a:spcAft>
        <a:defRPr sz="4400" b="1">
          <a:solidFill>
            <a:srgbClr val="C00000"/>
          </a:solidFill>
          <a:latin typeface="Calibri" pitchFamily="34" charset="0"/>
        </a:defRPr>
      </a:lvl7pPr>
      <a:lvl8pPr marL="1371600" algn="ctr" rtl="0" fontAlgn="base">
        <a:spcBef>
          <a:spcPct val="0"/>
        </a:spcBef>
        <a:spcAft>
          <a:spcPct val="0"/>
        </a:spcAft>
        <a:defRPr sz="4400" b="1">
          <a:solidFill>
            <a:srgbClr val="C00000"/>
          </a:solidFill>
          <a:latin typeface="Calibri" pitchFamily="34" charset="0"/>
        </a:defRPr>
      </a:lvl8pPr>
      <a:lvl9pPr marL="1828800" algn="ctr" rtl="0" fontAlgn="base">
        <a:spcBef>
          <a:spcPct val="0"/>
        </a:spcBef>
        <a:spcAft>
          <a:spcPct val="0"/>
        </a:spcAft>
        <a:defRPr sz="4400" b="1">
          <a:solidFill>
            <a:srgbClr val="C00000"/>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kern="1200">
          <a:solidFill>
            <a:srgbClr val="DBEEF4"/>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kern="1200">
          <a:solidFill>
            <a:srgbClr val="DBEEF4"/>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kern="1200">
          <a:solidFill>
            <a:srgbClr val="DBEEF4"/>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rgbClr val="DBEEF4"/>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rgbClr val="DBEEF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457200" y="990600"/>
            <a:ext cx="82296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4267200" y="6340475"/>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DDD9C3"/>
                </a:solidFill>
              </a:defRPr>
            </a:lvl1pPr>
          </a:lstStyle>
          <a:p>
            <a:fld id="{11A2172F-0171-4A1E-B052-79862906A9B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hf hdr="0" ftr="0" dt="0"/>
  <p:txStyles>
    <p:titleStyle>
      <a:lvl1pPr algn="ctr" rtl="0" eaLnBrk="0" fontAlgn="base" hangingPunct="0">
        <a:spcBef>
          <a:spcPct val="0"/>
        </a:spcBef>
        <a:spcAft>
          <a:spcPct val="0"/>
        </a:spcAft>
        <a:defRPr sz="4400" b="1" kern="1200">
          <a:solidFill>
            <a:srgbClr val="C00000"/>
          </a:solidFill>
          <a:latin typeface="+mj-lt"/>
          <a:ea typeface="+mj-ea"/>
          <a:cs typeface="+mj-cs"/>
        </a:defRPr>
      </a:lvl1pPr>
      <a:lvl2pPr algn="ctr" rtl="0" eaLnBrk="0" fontAlgn="base" hangingPunct="0">
        <a:spcBef>
          <a:spcPct val="0"/>
        </a:spcBef>
        <a:spcAft>
          <a:spcPct val="0"/>
        </a:spcAft>
        <a:defRPr sz="4400" b="1">
          <a:solidFill>
            <a:srgbClr val="C00000"/>
          </a:solidFill>
          <a:latin typeface="Calibri" pitchFamily="34" charset="0"/>
        </a:defRPr>
      </a:lvl2pPr>
      <a:lvl3pPr algn="ctr" rtl="0" eaLnBrk="0" fontAlgn="base" hangingPunct="0">
        <a:spcBef>
          <a:spcPct val="0"/>
        </a:spcBef>
        <a:spcAft>
          <a:spcPct val="0"/>
        </a:spcAft>
        <a:defRPr sz="4400" b="1">
          <a:solidFill>
            <a:srgbClr val="C00000"/>
          </a:solidFill>
          <a:latin typeface="Calibri" pitchFamily="34" charset="0"/>
        </a:defRPr>
      </a:lvl3pPr>
      <a:lvl4pPr algn="ctr" rtl="0" eaLnBrk="0" fontAlgn="base" hangingPunct="0">
        <a:spcBef>
          <a:spcPct val="0"/>
        </a:spcBef>
        <a:spcAft>
          <a:spcPct val="0"/>
        </a:spcAft>
        <a:defRPr sz="4400" b="1">
          <a:solidFill>
            <a:srgbClr val="C00000"/>
          </a:solidFill>
          <a:latin typeface="Calibri" pitchFamily="34" charset="0"/>
        </a:defRPr>
      </a:lvl4pPr>
      <a:lvl5pPr algn="ctr" rtl="0" eaLnBrk="0" fontAlgn="base" hangingPunct="0">
        <a:spcBef>
          <a:spcPct val="0"/>
        </a:spcBef>
        <a:spcAft>
          <a:spcPct val="0"/>
        </a:spcAft>
        <a:defRPr sz="4400" b="1">
          <a:solidFill>
            <a:srgbClr val="C00000"/>
          </a:solidFill>
          <a:latin typeface="Calibri" pitchFamily="34" charset="0"/>
        </a:defRPr>
      </a:lvl5pPr>
      <a:lvl6pPr marL="457200" algn="ctr" rtl="0" fontAlgn="base">
        <a:spcBef>
          <a:spcPct val="0"/>
        </a:spcBef>
        <a:spcAft>
          <a:spcPct val="0"/>
        </a:spcAft>
        <a:defRPr sz="4400" b="1">
          <a:solidFill>
            <a:srgbClr val="C00000"/>
          </a:solidFill>
          <a:latin typeface="Calibri" pitchFamily="34" charset="0"/>
        </a:defRPr>
      </a:lvl6pPr>
      <a:lvl7pPr marL="914400" algn="ctr" rtl="0" fontAlgn="base">
        <a:spcBef>
          <a:spcPct val="0"/>
        </a:spcBef>
        <a:spcAft>
          <a:spcPct val="0"/>
        </a:spcAft>
        <a:defRPr sz="4400" b="1">
          <a:solidFill>
            <a:srgbClr val="C00000"/>
          </a:solidFill>
          <a:latin typeface="Calibri" pitchFamily="34" charset="0"/>
        </a:defRPr>
      </a:lvl7pPr>
      <a:lvl8pPr marL="1371600" algn="ctr" rtl="0" fontAlgn="base">
        <a:spcBef>
          <a:spcPct val="0"/>
        </a:spcBef>
        <a:spcAft>
          <a:spcPct val="0"/>
        </a:spcAft>
        <a:defRPr sz="4400" b="1">
          <a:solidFill>
            <a:srgbClr val="C00000"/>
          </a:solidFill>
          <a:latin typeface="Calibri" pitchFamily="34" charset="0"/>
        </a:defRPr>
      </a:lvl8pPr>
      <a:lvl9pPr marL="1828800" algn="ctr" rtl="0" fontAlgn="base">
        <a:spcBef>
          <a:spcPct val="0"/>
        </a:spcBef>
        <a:spcAft>
          <a:spcPct val="0"/>
        </a:spcAft>
        <a:defRPr sz="4400" b="1">
          <a:solidFill>
            <a:srgbClr val="C00000"/>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kern="1200">
          <a:solidFill>
            <a:srgbClr val="DBEEF4"/>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kern="1200">
          <a:solidFill>
            <a:srgbClr val="DBEEF4"/>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kern="1200">
          <a:solidFill>
            <a:srgbClr val="DBEEF4"/>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rgbClr val="DBEEF4"/>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rgbClr val="DBEEF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panose="020F0502020204030204"/>
                <a:ea typeface="ＭＳ Ｐゴシック" pitchFamily="34" charset="-128"/>
                <a:cs typeface="+mn-cs"/>
              </a:defRPr>
            </a:lvl1pPr>
          </a:lstStyle>
          <a:p>
            <a:pPr>
              <a:defRPr/>
            </a:pPr>
            <a:fld id="{54981AFC-7A78-4059-A6FB-434DD3179B04}" type="datetimeFigureOut">
              <a:rPr lang="en-US"/>
              <a:pPr>
                <a:defRPr/>
              </a:pPr>
              <a:t>4/20/2021</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panose="020F0502020204030204"/>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ea typeface="ＭＳ Ｐゴシック" panose="020B0600070205080204" pitchFamily="34" charset="-128"/>
              </a:defRPr>
            </a:lvl1pPr>
          </a:lstStyle>
          <a:p>
            <a:fld id="{5F45AB02-7EDC-4FBE-A330-C5805EAE0A7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ko-KR"/>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b="0">
                <a:solidFill>
                  <a:srgbClr val="898989"/>
                </a:solidFill>
                <a:latin typeface="Calibri" pitchFamily="34" charset="0"/>
                <a:ea typeface="MS PGothic" pitchFamily="34" charset="-128"/>
                <a:cs typeface="+mn-cs"/>
              </a:defRPr>
            </a:lvl1pPr>
          </a:lstStyle>
          <a:p>
            <a:pPr>
              <a:defRPr/>
            </a:pPr>
            <a:fld id="{5F390152-D651-43C2-BAFE-E1651D0D6A97}" type="datetime1">
              <a:rPr lang="en-US" altLang="ko-KR"/>
              <a:pPr>
                <a:defRPr/>
              </a:pPr>
              <a:t>4/20/2021</a:t>
            </a:fld>
            <a:endParaRPr lang="en-US" altLang="ko-K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b="0">
                <a:solidFill>
                  <a:srgbClr val="898989"/>
                </a:solidFill>
                <a:latin typeface="Calibri" pitchFamily="34" charset="0"/>
                <a:ea typeface="MS PGothic" pitchFamily="34" charset="-128"/>
                <a:cs typeface="+mn-cs"/>
              </a:defRPr>
            </a:lvl1pPr>
          </a:lstStyle>
          <a:p>
            <a:pPr>
              <a:defRPr/>
            </a:pPr>
            <a:endParaRPr lang="ko-KR" altLang="ko-K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ea typeface="ＭＳ Ｐゴシック" panose="020B0600070205080204" pitchFamily="34" charset="-128"/>
              </a:defRPr>
            </a:lvl1pPr>
          </a:lstStyle>
          <a:p>
            <a:fld id="{9E5FE513-A417-4FC5-9D0B-5BF43EA5E69E}" type="slidenum">
              <a:rPr lang="en-US" altLang="ko-KR"/>
              <a:pPr/>
              <a:t>‹#›</a:t>
            </a:fld>
            <a:endParaRPr lang="en-US" altLang="ko-KR"/>
          </a:p>
        </p:txBody>
      </p:sp>
    </p:spTree>
  </p:cSld>
  <p:clrMap bg1="lt1" tx1="dk1" bg2="lt2" tx2="dk2" accent1="accent1" accent2="accent2" accent3="accent3" accent4="accent4" accent5="accent5" accent6="accent6" hlink="hlink" folHlink="folHlink"/>
  <p:sldLayoutIdLst>
    <p:sldLayoutId id="2147484706" r:id="rId1"/>
    <p:sldLayoutId id="2147484707" r:id="rId2"/>
    <p:sldLayoutId id="2147484708" r:id="rId3"/>
    <p:sldLayoutId id="2147484709" r:id="rId4"/>
    <p:sldLayoutId id="2147484710" r:id="rId5"/>
    <p:sldLayoutId id="2147484711" r:id="rId6"/>
    <p:sldLayoutId id="2147484712" r:id="rId7"/>
    <p:sldLayoutId id="2147484713" r:id="rId8"/>
    <p:sldLayoutId id="2147484714" r:id="rId9"/>
    <p:sldLayoutId id="2147484715" r:id="rId10"/>
    <p:sldLayoutId id="2147484716"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b="0">
                <a:solidFill>
                  <a:srgbClr val="898989"/>
                </a:solidFill>
                <a:latin typeface="Calibri" pitchFamily="34" charset="0"/>
                <a:ea typeface="MS PGothic" pitchFamily="34" charset="-128"/>
                <a:cs typeface="+mn-cs"/>
              </a:defRPr>
            </a:lvl1pPr>
          </a:lstStyle>
          <a:p>
            <a:pPr>
              <a:defRPr/>
            </a:pPr>
            <a:fld id="{7A1A228C-9F64-41A4-A7D6-906D097A1515}" type="datetime1">
              <a:rPr lang="en-US" altLang="zh-CN"/>
              <a:pPr>
                <a:defRPr/>
              </a:pPr>
              <a:t>4/20/2021</a:t>
            </a:fld>
            <a:endParaRPr lang="en-US" altLang="zh-CN"/>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b="0">
                <a:solidFill>
                  <a:srgbClr val="898989"/>
                </a:solidFill>
                <a:latin typeface="Calibri" pitchFamily="34" charset="0"/>
                <a:ea typeface="MS PGothic" pitchFamily="34" charset="-128"/>
                <a:cs typeface="+mn-cs"/>
              </a:defRPr>
            </a:lvl1pPr>
          </a:lstStyle>
          <a:p>
            <a:pPr>
              <a:defRPr/>
            </a:pPr>
            <a:endParaRPr lang="en-US" altLang="zh-C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ea typeface="ＭＳ Ｐゴシック" panose="020B0600070205080204" pitchFamily="34" charset="-128"/>
              </a:defRPr>
            </a:lvl1pPr>
          </a:lstStyle>
          <a:p>
            <a:fld id="{5DF70187-62A2-4DAF-B777-5DDA96333C55}"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717" r:id="rId1"/>
    <p:sldLayoutId id="2147484718" r:id="rId2"/>
    <p:sldLayoutId id="2147484719" r:id="rId3"/>
    <p:sldLayoutId id="2147484720" r:id="rId4"/>
    <p:sldLayoutId id="2147484721" r:id="rId5"/>
    <p:sldLayoutId id="2147484722" r:id="rId6"/>
    <p:sldLayoutId id="2147484723" r:id="rId7"/>
    <p:sldLayoutId id="2147484724" r:id="rId8"/>
    <p:sldLayoutId id="2147484725" r:id="rId9"/>
    <p:sldLayoutId id="2147484726" r:id="rId10"/>
    <p:sldLayoutId id="2147484727" r:id="rId11"/>
    <p:sldLayoutId id="2147484728"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ko-KR"/>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defTabSz="457200">
              <a:defRPr sz="1400" b="0">
                <a:solidFill>
                  <a:srgbClr val="000000"/>
                </a:solidFill>
                <a:latin typeface="Arial" pitchFamily="34" charset="0"/>
                <a:ea typeface="MS PGothic" pitchFamily="34" charset="-128"/>
                <a:cs typeface="+mn-cs"/>
              </a:defRPr>
            </a:lvl1pPr>
          </a:lstStyle>
          <a:p>
            <a:pPr>
              <a:defRPr/>
            </a:pPr>
            <a:endParaRPr lang="ko-KR" altLang="ko-K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defTabSz="457200">
              <a:defRPr sz="1400" b="0">
                <a:solidFill>
                  <a:srgbClr val="000000"/>
                </a:solidFill>
                <a:latin typeface="Arial" pitchFamily="34" charset="0"/>
                <a:ea typeface="MS PGothic" pitchFamily="34" charset="-128"/>
                <a:cs typeface="+mn-cs"/>
              </a:defRPr>
            </a:lvl1pPr>
          </a:lstStyle>
          <a:p>
            <a:pPr>
              <a:defRPr/>
            </a:pPr>
            <a:endParaRPr lang="ko-KR" altLang="ko-K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defTabSz="457200">
              <a:defRPr sz="1400">
                <a:solidFill>
                  <a:srgbClr val="000000"/>
                </a:solidFill>
                <a:latin typeface="Arial" panose="020B0604020202020204" pitchFamily="34" charset="0"/>
                <a:ea typeface="ＭＳ Ｐゴシック" panose="020B0600070205080204" pitchFamily="34" charset="-128"/>
              </a:defRPr>
            </a:lvl1pPr>
          </a:lstStyle>
          <a:p>
            <a:fld id="{A55C1E79-D846-4137-9352-DB508B56A0D3}" type="slidenum">
              <a:rPr lang="en-US" altLang="ko-KR"/>
              <a:pPr/>
              <a:t>‹#›</a:t>
            </a:fld>
            <a:endParaRPr lang="en-US" altLang="ko-KR"/>
          </a:p>
        </p:txBody>
      </p:sp>
    </p:spTree>
  </p:cSld>
  <p:clrMap bg1="lt1" tx1="dk1" bg2="lt2" tx2="dk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8" r:id="rId10"/>
    <p:sldLayoutId id="2147484739" r:id="rId11"/>
    <p:sldLayoutId id="214748474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21.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9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75.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9.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87.xml"/><Relationship Id="rId5" Type="http://schemas.openxmlformats.org/officeDocument/2006/relationships/image" Target="../media/image4.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3.bin"/><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87.xml"/><Relationship Id="rId6" Type="http://schemas.openxmlformats.org/officeDocument/2006/relationships/image" Target="../media/image18.wmf"/><Relationship Id="rId5" Type="http://schemas.openxmlformats.org/officeDocument/2006/relationships/oleObject" Target="../embeddings/oleObject4.bin"/><Relationship Id="rId4" Type="http://schemas.openxmlformats.org/officeDocument/2006/relationships/image" Target="../media/image17.wmf"/><Relationship Id="rId9"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87.xml"/><Relationship Id="rId5" Type="http://schemas.openxmlformats.org/officeDocument/2006/relationships/image" Target="../media/image20.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4.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87.xml"/><Relationship Id="rId5" Type="http://schemas.openxmlformats.org/officeDocument/2006/relationships/image" Target="../media/image23.jpe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oleObject" Target="../embeddings/oleObject5.bin"/><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9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20.xml"/><Relationship Id="rId5" Type="http://schemas.openxmlformats.org/officeDocument/2006/relationships/image" Target="../media/image36.jpe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0.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45.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21.xml"/><Relationship Id="rId4" Type="http://schemas.openxmlformats.org/officeDocument/2006/relationships/image" Target="../media/image8.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32.xml"/><Relationship Id="rId7" Type="http://schemas.openxmlformats.org/officeDocument/2006/relationships/image" Target="../media/image4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85.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0.xml"/></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4.png"/><Relationship Id="rId7" Type="http://schemas.openxmlformats.org/officeDocument/2006/relationships/image" Target="../media/image44.wmf"/><Relationship Id="rId2" Type="http://schemas.openxmlformats.org/officeDocument/2006/relationships/image" Target="../media/image5.png"/><Relationship Id="rId1" Type="http://schemas.openxmlformats.org/officeDocument/2006/relationships/slideLayout" Target="../slideLayouts/slideLayout120.xml"/><Relationship Id="rId6" Type="http://schemas.openxmlformats.org/officeDocument/2006/relationships/oleObject" Target="../embeddings/oleObject7.bin"/><Relationship Id="rId5" Type="http://schemas.openxmlformats.org/officeDocument/2006/relationships/image" Target="../media/image43.wmf"/><Relationship Id="rId4" Type="http://schemas.openxmlformats.org/officeDocument/2006/relationships/oleObject" Target="../embeddings/oleObject6.bin"/><Relationship Id="rId9" Type="http://schemas.openxmlformats.org/officeDocument/2006/relationships/image" Target="../media/image45.wmf"/></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4.png"/><Relationship Id="rId7" Type="http://schemas.openxmlformats.org/officeDocument/2006/relationships/image" Target="../media/image46.wmf"/><Relationship Id="rId2" Type="http://schemas.openxmlformats.org/officeDocument/2006/relationships/image" Target="../media/image5.png"/><Relationship Id="rId1" Type="http://schemas.openxmlformats.org/officeDocument/2006/relationships/slideLayout" Target="../slideLayouts/slideLayout120.xml"/><Relationship Id="rId6" Type="http://schemas.openxmlformats.org/officeDocument/2006/relationships/oleObject" Target="../embeddings/oleObject10.bin"/><Relationship Id="rId11" Type="http://schemas.openxmlformats.org/officeDocument/2006/relationships/image" Target="../media/image48.wmf"/><Relationship Id="rId5" Type="http://schemas.openxmlformats.org/officeDocument/2006/relationships/image" Target="../media/image43.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47.wmf"/></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oleObject" Target="../embeddings/oleObject18.bin"/><Relationship Id="rId18" Type="http://schemas.openxmlformats.org/officeDocument/2006/relationships/image" Target="../media/image55.wmf"/><Relationship Id="rId3" Type="http://schemas.openxmlformats.org/officeDocument/2006/relationships/image" Target="../media/image4.png"/><Relationship Id="rId7" Type="http://schemas.openxmlformats.org/officeDocument/2006/relationships/image" Target="../media/image50.wmf"/><Relationship Id="rId12" Type="http://schemas.openxmlformats.org/officeDocument/2006/relationships/oleObject" Target="../embeddings/oleObject17.bin"/><Relationship Id="rId17" Type="http://schemas.openxmlformats.org/officeDocument/2006/relationships/oleObject" Target="../embeddings/oleObject20.bin"/><Relationship Id="rId2" Type="http://schemas.openxmlformats.org/officeDocument/2006/relationships/image" Target="../media/image5.png"/><Relationship Id="rId16" Type="http://schemas.openxmlformats.org/officeDocument/2006/relationships/image" Target="../media/image54.wmf"/><Relationship Id="rId20" Type="http://schemas.openxmlformats.org/officeDocument/2006/relationships/image" Target="../media/image56.wmf"/><Relationship Id="rId1" Type="http://schemas.openxmlformats.org/officeDocument/2006/relationships/slideLayout" Target="../slideLayouts/slideLayout120.xml"/><Relationship Id="rId6" Type="http://schemas.openxmlformats.org/officeDocument/2006/relationships/oleObject" Target="../embeddings/oleObject14.bin"/><Relationship Id="rId11" Type="http://schemas.openxmlformats.org/officeDocument/2006/relationships/image" Target="../media/image52.wmf"/><Relationship Id="rId5" Type="http://schemas.openxmlformats.org/officeDocument/2006/relationships/image" Target="../media/image49.wmf"/><Relationship Id="rId15" Type="http://schemas.openxmlformats.org/officeDocument/2006/relationships/oleObject" Target="../embeddings/oleObject19.bin"/><Relationship Id="rId10" Type="http://schemas.openxmlformats.org/officeDocument/2006/relationships/oleObject" Target="../embeddings/oleObject16.bin"/><Relationship Id="rId19" Type="http://schemas.openxmlformats.org/officeDocument/2006/relationships/oleObject" Target="../embeddings/oleObject21.bin"/><Relationship Id="rId4" Type="http://schemas.openxmlformats.org/officeDocument/2006/relationships/oleObject" Target="../embeddings/oleObject13.bin"/><Relationship Id="rId9" Type="http://schemas.openxmlformats.org/officeDocument/2006/relationships/image" Target="../media/image51.wmf"/><Relationship Id="rId14" Type="http://schemas.openxmlformats.org/officeDocument/2006/relationships/image" Target="../media/image53.wmf"/></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0.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0.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0.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96.x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96.xml"/><Relationship Id="rId5" Type="http://schemas.openxmlformats.org/officeDocument/2006/relationships/image" Target="../media/image7.png"/><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a:extLst>
              <a:ext uri="{FF2B5EF4-FFF2-40B4-BE49-F238E27FC236}">
                <a16:creationId xmlns:a16="http://schemas.microsoft.com/office/drawing/2014/main" id="{35352598-E8C2-4BBA-AE0B-B2EB4A3E8727}"/>
              </a:ext>
            </a:extLst>
          </p:cNvPr>
          <p:cNvGraphicFramePr>
            <a:graphicFrameLocks noGrp="1"/>
          </p:cNvGraphicFramePr>
          <p:nvPr>
            <p:extLst>
              <p:ext uri="{D42A27DB-BD31-4B8C-83A1-F6EECF244321}">
                <p14:modId xmlns:p14="http://schemas.microsoft.com/office/powerpoint/2010/main" val="3372006114"/>
              </p:ext>
            </p:extLst>
          </p:nvPr>
        </p:nvGraphicFramePr>
        <p:xfrm>
          <a:off x="165217" y="75405"/>
          <a:ext cx="8813565" cy="6539170"/>
        </p:xfrm>
        <a:graphic>
          <a:graphicData uri="http://schemas.openxmlformats.org/drawingml/2006/table">
            <a:tbl>
              <a:tblPr/>
              <a:tblGrid>
                <a:gridCol w="3693160">
                  <a:extLst>
                    <a:ext uri="{9D8B030D-6E8A-4147-A177-3AD203B41FA5}">
                      <a16:colId xmlns:a16="http://schemas.microsoft.com/office/drawing/2014/main" val="3299324496"/>
                    </a:ext>
                  </a:extLst>
                </a:gridCol>
                <a:gridCol w="1076960">
                  <a:extLst>
                    <a:ext uri="{9D8B030D-6E8A-4147-A177-3AD203B41FA5}">
                      <a16:colId xmlns:a16="http://schemas.microsoft.com/office/drawing/2014/main" val="579937957"/>
                    </a:ext>
                  </a:extLst>
                </a:gridCol>
                <a:gridCol w="1044718">
                  <a:extLst>
                    <a:ext uri="{9D8B030D-6E8A-4147-A177-3AD203B41FA5}">
                      <a16:colId xmlns:a16="http://schemas.microsoft.com/office/drawing/2014/main" val="575999817"/>
                    </a:ext>
                  </a:extLst>
                </a:gridCol>
                <a:gridCol w="1030345">
                  <a:extLst>
                    <a:ext uri="{9D8B030D-6E8A-4147-A177-3AD203B41FA5}">
                      <a16:colId xmlns:a16="http://schemas.microsoft.com/office/drawing/2014/main" val="3350238929"/>
                    </a:ext>
                  </a:extLst>
                </a:gridCol>
                <a:gridCol w="914400">
                  <a:extLst>
                    <a:ext uri="{9D8B030D-6E8A-4147-A177-3AD203B41FA5}">
                      <a16:colId xmlns:a16="http://schemas.microsoft.com/office/drawing/2014/main" val="3702567482"/>
                    </a:ext>
                  </a:extLst>
                </a:gridCol>
                <a:gridCol w="1053982">
                  <a:extLst>
                    <a:ext uri="{9D8B030D-6E8A-4147-A177-3AD203B41FA5}">
                      <a16:colId xmlns:a16="http://schemas.microsoft.com/office/drawing/2014/main" val="1416958395"/>
                    </a:ext>
                  </a:extLst>
                </a:gridCol>
              </a:tblGrid>
              <a:tr h="850544">
                <a:tc>
                  <a:txBody>
                    <a:bodyPr/>
                    <a:lstStyle/>
                    <a:p>
                      <a:pPr marL="0" marR="0" algn="ctr">
                        <a:lnSpc>
                          <a:spcPct val="115000"/>
                        </a:lnSpc>
                        <a:spcBef>
                          <a:spcPts val="600"/>
                        </a:spcBef>
                        <a:spcAft>
                          <a:spcPts val="0"/>
                        </a:spcAft>
                        <a:tabLst>
                          <a:tab pos="840740" algn="ctr"/>
                        </a:tabLst>
                      </a:pPr>
                      <a:r>
                        <a:rPr lang="en-US" sz="2000" dirty="0">
                          <a:effectLst/>
                          <a:latin typeface="CG Times"/>
                          <a:ea typeface="Times New Roman" panose="02020603050405020304" pitchFamily="18" charset="0"/>
                          <a:cs typeface="Times New Roman" panose="02020603050405020304" pitchFamily="18" charset="0"/>
                        </a:rPr>
                        <a:t>Course Sections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2000" dirty="0">
                          <a:effectLst/>
                          <a:latin typeface="CG Times"/>
                          <a:ea typeface="Times New Roman" panose="02020603050405020304" pitchFamily="18" charset="0"/>
                          <a:cs typeface="Times New Roman" panose="02020603050405020304" pitchFamily="18" charset="0"/>
                        </a:rPr>
                        <a:t>Number of Lectures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2000">
                          <a:effectLst/>
                          <a:latin typeface="CG Times"/>
                          <a:ea typeface="Times New Roman" panose="02020603050405020304" pitchFamily="18" charset="0"/>
                          <a:cs typeface="Times New Roman" panose="02020603050405020304" pitchFamily="18" charset="0"/>
                        </a:rPr>
                        <a:t>HW Due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600"/>
                        </a:spcBef>
                        <a:spcAft>
                          <a:spcPts val="0"/>
                        </a:spcAft>
                      </a:pPr>
                      <a:r>
                        <a:rPr lang="en-US" sz="2000">
                          <a:effectLst/>
                          <a:latin typeface="CG Times"/>
                          <a:ea typeface="Times New Roman" panose="02020603050405020304" pitchFamily="18" charset="0"/>
                          <a:cs typeface="Times New Roman" panose="02020603050405020304" pitchFamily="18" charset="0"/>
                        </a:rPr>
                        <a:t>(</a:t>
                      </a:r>
                      <a:r>
                        <a:rPr lang="en-US" sz="2000">
                          <a:solidFill>
                            <a:srgbClr val="C00000"/>
                          </a:solidFill>
                          <a:effectLst/>
                          <a:latin typeface="CG Times"/>
                          <a:ea typeface="Times New Roman" panose="02020603050405020304" pitchFamily="18" charset="0"/>
                          <a:cs typeface="Times New Roman" panose="02020603050405020304" pitchFamily="18" charset="0"/>
                        </a:rPr>
                        <a:t>Canvas</a:t>
                      </a:r>
                      <a:r>
                        <a:rPr lang="en-US" sz="2000">
                          <a:effectLst/>
                          <a:latin typeface="CG Times"/>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2000" dirty="0">
                          <a:effectLst/>
                          <a:latin typeface="CG Times"/>
                          <a:ea typeface="Times New Roman" panose="02020603050405020304" pitchFamily="18" charset="0"/>
                          <a:cs typeface="Times New Roman" panose="02020603050405020304" pitchFamily="18" charset="0"/>
                        </a:rPr>
                        <a:t>Test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600"/>
                        </a:spcBef>
                        <a:spcAft>
                          <a:spcPts val="0"/>
                        </a:spcAft>
                      </a:pPr>
                      <a:r>
                        <a:rPr lang="en-US" sz="2000" dirty="0">
                          <a:effectLst/>
                          <a:latin typeface="CG Times"/>
                          <a:ea typeface="Times New Roman" panose="02020603050405020304" pitchFamily="18" charset="0"/>
                          <a:cs typeface="Times New Roman" panose="02020603050405020304" pitchFamily="18" charset="0"/>
                        </a:rPr>
                        <a:t>(</a:t>
                      </a:r>
                      <a:r>
                        <a:rPr lang="en-US" sz="2000" dirty="0">
                          <a:solidFill>
                            <a:srgbClr val="C00000"/>
                          </a:solidFill>
                          <a:effectLst/>
                          <a:latin typeface="CG Times"/>
                          <a:ea typeface="Times New Roman" panose="02020603050405020304" pitchFamily="18" charset="0"/>
                          <a:cs typeface="Times New Roman" panose="02020603050405020304" pitchFamily="18" charset="0"/>
                        </a:rPr>
                        <a:t>Honor-lock</a:t>
                      </a:r>
                      <a:r>
                        <a:rPr lang="en-US" sz="2000" dirty="0">
                          <a:effectLst/>
                          <a:latin typeface="CG Times"/>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2000">
                          <a:effectLst/>
                          <a:latin typeface="CG Times"/>
                          <a:ea typeface="Times New Roman" panose="02020603050405020304" pitchFamily="18" charset="0"/>
                          <a:cs typeface="Times New Roman" panose="02020603050405020304" pitchFamily="18" charset="0"/>
                        </a:rPr>
                        <a:t>Section in Course Packet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2000">
                          <a:effectLst/>
                          <a:latin typeface="CG Times"/>
                          <a:ea typeface="Times New Roman" panose="02020603050405020304" pitchFamily="18" charset="0"/>
                          <a:cs typeface="Times New Roman" panose="02020603050405020304" pitchFamily="18" charset="0"/>
                        </a:rPr>
                        <a:t>Chapter/Sections in Text (FOL)</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0638353"/>
                  </a:ext>
                </a:extLst>
              </a:tr>
              <a:tr h="590496">
                <a:tc>
                  <a:txBody>
                    <a:bodyPr/>
                    <a:lstStyle/>
                    <a:p>
                      <a:pPr marL="0" marR="0">
                        <a:lnSpc>
                          <a:spcPct val="115000"/>
                        </a:lnSpc>
                        <a:spcBef>
                          <a:spcPts val="600"/>
                        </a:spcBef>
                        <a:spcAft>
                          <a:spcPts val="0"/>
                        </a:spcAf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5. Calculation of lightning electromagnetic fields</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4</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600"/>
                        </a:spcBef>
                        <a:spcAft>
                          <a:spcPts val="0"/>
                        </a:spcAft>
                        <a:tabLst>
                          <a:tab pos="313055"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13055"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HW6</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13055"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04/14</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13055"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600"/>
                        </a:spcBef>
                        <a:spcAft>
                          <a:spcPts val="0"/>
                        </a:spcAft>
                        <a:tabLst>
                          <a:tab pos="38227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8227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T6</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8227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04/16</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8227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8227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73025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5</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73025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5, App. 3</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2248369"/>
                  </a:ext>
                </a:extLst>
              </a:tr>
              <a:tr h="350449">
                <a:tc>
                  <a:txBody>
                    <a:bodyPr/>
                    <a:lstStyle/>
                    <a:p>
                      <a:pPr marL="0" marR="0">
                        <a:lnSpc>
                          <a:spcPct val="115000"/>
                        </a:lnSpc>
                        <a:spcBef>
                          <a:spcPts val="600"/>
                        </a:spcBef>
                        <a:spcAft>
                          <a:spcPts val="0"/>
                        </a:spcAf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6. Modeling of lightning processes</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3</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15000"/>
                        </a:lnSpc>
                        <a:spcBef>
                          <a:spcPts val="600"/>
                        </a:spcBef>
                        <a:spcAft>
                          <a:spcPts val="0"/>
                        </a:spcAft>
                        <a:tabLst>
                          <a:tab pos="10457815"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      6	</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10457815"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6</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9580142"/>
                  </a:ext>
                </a:extLst>
              </a:tr>
              <a:tr h="622326">
                <a:tc>
                  <a:txBody>
                    <a:bodyPr/>
                    <a:lstStyle/>
                    <a:p>
                      <a:pPr marL="0" marR="0">
                        <a:lnSpc>
                          <a:spcPct val="115000"/>
                        </a:lnSpc>
                        <a:spcBef>
                          <a:spcPts val="0"/>
                        </a:spcBef>
                        <a:spcAft>
                          <a:spcPts val="0"/>
                        </a:spcAf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7. Measurements of lightning electric and magnetic fields</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2</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15000"/>
                        </a:lnSpc>
                        <a:spcBef>
                          <a:spcPts val="600"/>
                        </a:spcBef>
                        <a:spcAft>
                          <a:spcPts val="0"/>
                        </a:spcAft>
                        <a:tabLst>
                          <a:tab pos="10457815"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      7</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10457815"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7</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6792285"/>
                  </a:ext>
                </a:extLst>
              </a:tr>
              <a:tr h="590496">
                <a:tc>
                  <a:txBody>
                    <a:bodyPr/>
                    <a:lstStyle/>
                    <a:p>
                      <a:pPr marL="0" marR="0">
                        <a:lnSpc>
                          <a:spcPct val="115000"/>
                        </a:lnSpc>
                        <a:spcBef>
                          <a:spcPts val="600"/>
                        </a:spcBef>
                        <a:spcAft>
                          <a:spcPts val="0"/>
                        </a:spcAf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8. Lightning locating systems and lightning protection</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2000" b="1">
                          <a:solidFill>
                            <a:srgbClr val="0000FF"/>
                          </a:solidFill>
                          <a:effectLst/>
                          <a:latin typeface="CG Times"/>
                          <a:ea typeface="Times New Roman" panose="02020603050405020304" pitchFamily="18" charset="0"/>
                          <a:cs typeface="Times New Roman" panose="02020603050405020304" pitchFamily="18" charset="0"/>
                        </a:rPr>
                        <a:t>2</a:t>
                      </a:r>
                      <a:endParaRPr lang="en-US"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13055"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8227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73025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8,9</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73025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8,9</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006081"/>
                  </a:ext>
                </a:extLst>
              </a:tr>
              <a:tr h="383064">
                <a:tc>
                  <a:txBody>
                    <a:bodyPr/>
                    <a:lstStyle/>
                    <a:p>
                      <a:pPr marL="0" marR="0">
                        <a:lnSpc>
                          <a:spcPct val="115000"/>
                        </a:lnSpc>
                        <a:spcBef>
                          <a:spcPts val="600"/>
                        </a:spcBef>
                        <a:spcAft>
                          <a:spcPts val="0"/>
                        </a:spcAft>
                      </a:pPr>
                      <a:r>
                        <a:rPr lang="en-US" sz="2000" dirty="0">
                          <a:solidFill>
                            <a:srgbClr val="0000FF"/>
                          </a:solidFill>
                          <a:effectLst/>
                          <a:latin typeface="CG Times"/>
                          <a:ea typeface="Times New Roman" panose="02020603050405020304" pitchFamily="18" charset="0"/>
                          <a:cs typeface="Times New Roman" panose="02020603050405020304" pitchFamily="18" charset="0"/>
                        </a:rPr>
                        <a:t>Review</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2000">
                          <a:solidFill>
                            <a:srgbClr val="0000FF"/>
                          </a:solidFill>
                          <a:effectLst/>
                          <a:latin typeface="CG Times"/>
                          <a:ea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13055" algn="ctr"/>
                        </a:tabLst>
                      </a:pPr>
                      <a:r>
                        <a:rPr lang="en-US" sz="2000" dirty="0">
                          <a:solidFill>
                            <a:srgbClr val="0000FF"/>
                          </a:solidFill>
                          <a:effectLst/>
                          <a:latin typeface="CG Times"/>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82270" algn="ctr"/>
                        </a:tabLst>
                      </a:pPr>
                      <a:r>
                        <a:rPr lang="en-US" sz="2000" dirty="0">
                          <a:solidFill>
                            <a:srgbClr val="0000FF"/>
                          </a:solidFill>
                          <a:effectLst/>
                          <a:latin typeface="CG Times"/>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730250" algn="ctr"/>
                        </a:tabLst>
                      </a:pPr>
                      <a:r>
                        <a:rPr lang="en-US" sz="2000" dirty="0">
                          <a:solidFill>
                            <a:srgbClr val="0000FF"/>
                          </a:solidFill>
                          <a:effectLst/>
                          <a:latin typeface="CG Times"/>
                          <a:ea typeface="Times New Roman" panose="02020603050405020304" pitchFamily="18" charset="0"/>
                          <a:cs typeface="Times New Roman" panose="02020603050405020304" pitchFamily="18" charset="0"/>
                        </a:rPr>
                        <a:t>1-9</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730250" algn="ctr"/>
                        </a:tabLst>
                      </a:pPr>
                      <a:r>
                        <a:rPr lang="en-US" sz="2000" dirty="0">
                          <a:solidFill>
                            <a:srgbClr val="0000FF"/>
                          </a:solidFill>
                          <a:effectLst/>
                          <a:latin typeface="CG Times"/>
                          <a:ea typeface="Times New Roman" panose="02020603050405020304" pitchFamily="18" charset="0"/>
                          <a:cs typeface="Times New Roman" panose="02020603050405020304" pitchFamily="18" charset="0"/>
                        </a:rPr>
                        <a:t>1-9,</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730250" algn="ctr"/>
                        </a:tabLst>
                      </a:pPr>
                      <a:r>
                        <a:rPr lang="en-US" sz="2000" dirty="0">
                          <a:solidFill>
                            <a:srgbClr val="0000FF"/>
                          </a:solidFill>
                          <a:effectLst/>
                          <a:latin typeface="CG Times"/>
                          <a:ea typeface="Times New Roman" panose="02020603050405020304" pitchFamily="18" charset="0"/>
                          <a:cs typeface="Times New Roman" panose="02020603050405020304" pitchFamily="18" charset="0"/>
                        </a:rPr>
                        <a:t>App. 1-4</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8602189"/>
                  </a:ext>
                </a:extLst>
              </a:tr>
              <a:tr h="775749">
                <a:tc>
                  <a:txBody>
                    <a:bodyPr/>
                    <a:lstStyle/>
                    <a:p>
                      <a:pPr marL="0" marR="0">
                        <a:lnSpc>
                          <a:spcPct val="115000"/>
                        </a:lnSpc>
                        <a:spcBef>
                          <a:spcPts val="600"/>
                        </a:spcBef>
                        <a:spcAft>
                          <a:spcPts val="0"/>
                        </a:spcAft>
                      </a:pPr>
                      <a:r>
                        <a:rPr lang="en-US" sz="2000" dirty="0">
                          <a:solidFill>
                            <a:srgbClr val="0000CC"/>
                          </a:solidFill>
                          <a:effectLst/>
                          <a:latin typeface="CG Times"/>
                          <a:ea typeface="Times New Roman" panose="02020603050405020304" pitchFamily="18" charset="0"/>
                          <a:cs typeface="Times New Roman" panose="02020603050405020304" pitchFamily="18" charset="0"/>
                        </a:rPr>
                        <a:t>Final Exam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600"/>
                        </a:spcBef>
                        <a:spcAft>
                          <a:spcPts val="0"/>
                        </a:spcAft>
                      </a:pPr>
                      <a:r>
                        <a:rPr lang="en-US" sz="2000" dirty="0">
                          <a:solidFill>
                            <a:srgbClr val="0000CC"/>
                          </a:solidFill>
                          <a:effectLst/>
                          <a:latin typeface="CG Times"/>
                          <a:ea typeface="Times New Roman" panose="02020603050405020304" pitchFamily="18" charset="0"/>
                          <a:cs typeface="Times New Roman" panose="02020603050405020304" pitchFamily="18" charset="0"/>
                        </a:rPr>
                        <a:t>(</a:t>
                      </a:r>
                      <a:r>
                        <a:rPr lang="en-US" sz="2000" dirty="0">
                          <a:solidFill>
                            <a:srgbClr val="C00000"/>
                          </a:solidFill>
                          <a:effectLst/>
                          <a:latin typeface="CG Times"/>
                          <a:ea typeface="Times New Roman" panose="02020603050405020304" pitchFamily="18" charset="0"/>
                          <a:cs typeface="Times New Roman" panose="02020603050405020304" pitchFamily="18" charset="0"/>
                        </a:rPr>
                        <a:t>via </a:t>
                      </a:r>
                      <a:r>
                        <a:rPr lang="en-US" sz="2000" dirty="0" err="1">
                          <a:solidFill>
                            <a:srgbClr val="C00000"/>
                          </a:solidFill>
                          <a:effectLst/>
                          <a:latin typeface="CG Times"/>
                          <a:ea typeface="Times New Roman" panose="02020603050405020304" pitchFamily="18" charset="0"/>
                          <a:cs typeface="Times New Roman" panose="02020603050405020304" pitchFamily="18" charset="0"/>
                        </a:rPr>
                        <a:t>Honorlock</a:t>
                      </a:r>
                      <a:r>
                        <a:rPr lang="en-US" sz="2000" dirty="0">
                          <a:solidFill>
                            <a:srgbClr val="0000CC"/>
                          </a:solidFill>
                          <a:effectLst/>
                          <a:latin typeface="CG Times"/>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2000" dirty="0">
                          <a:solidFill>
                            <a:srgbClr val="0000CC"/>
                          </a:solidFill>
                          <a:effectLst/>
                          <a:latin typeface="CG Times"/>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13055" algn="ctr"/>
                        </a:tabLst>
                      </a:pPr>
                      <a:r>
                        <a:rPr lang="en-US" sz="2000" dirty="0">
                          <a:solidFill>
                            <a:srgbClr val="0000CC"/>
                          </a:solidFill>
                          <a:effectLst/>
                          <a:latin typeface="CG Times"/>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82270" algn="ctr"/>
                        </a:tabLst>
                      </a:pPr>
                      <a:r>
                        <a:rPr lang="en-US" sz="2000" dirty="0">
                          <a:solidFill>
                            <a:srgbClr val="0000CC"/>
                          </a:solidFill>
                          <a:effectLst/>
                          <a:latin typeface="CG Times"/>
                          <a:ea typeface="Times New Roman" panose="02020603050405020304" pitchFamily="18" charset="0"/>
                          <a:cs typeface="Times New Roman" panose="02020603050405020304" pitchFamily="18" charset="0"/>
                        </a:rPr>
                        <a:t>Apr. 28 (W)</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600"/>
                        </a:spcBef>
                        <a:spcAft>
                          <a:spcPts val="0"/>
                        </a:spcAft>
                        <a:tabLst>
                          <a:tab pos="382270" algn="ctr"/>
                        </a:tabLst>
                      </a:pPr>
                      <a:r>
                        <a:rPr lang="en-US" sz="2000" dirty="0">
                          <a:solidFill>
                            <a:srgbClr val="0000CC"/>
                          </a:solidFill>
                          <a:effectLst/>
                          <a:latin typeface="CG Times"/>
                          <a:ea typeface="Times New Roman" panose="02020603050405020304" pitchFamily="18" charset="0"/>
                          <a:cs typeface="Times New Roman" panose="02020603050405020304" pitchFamily="18" charset="0"/>
                        </a:rPr>
                        <a:t>12:30-2:30 p.m.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730250" algn="ctr"/>
                        </a:tabLst>
                      </a:pPr>
                      <a:r>
                        <a:rPr lang="en-US" sz="2000" dirty="0">
                          <a:solidFill>
                            <a:srgbClr val="0000CC"/>
                          </a:solidFill>
                          <a:effectLst/>
                          <a:latin typeface="CG Times"/>
                          <a:ea typeface="Times New Roman" panose="02020603050405020304" pitchFamily="18" charset="0"/>
                          <a:cs typeface="Times New Roman" panose="02020603050405020304" pitchFamily="18" charset="0"/>
                        </a:rPr>
                        <a:t>1-9</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730250" algn="ctr"/>
                        </a:tabLst>
                      </a:pPr>
                      <a:r>
                        <a:rPr lang="en-US" sz="2000" dirty="0">
                          <a:solidFill>
                            <a:srgbClr val="0000CC"/>
                          </a:solidFill>
                          <a:effectLst/>
                          <a:latin typeface="CG Times"/>
                          <a:ea typeface="Times New Roman" panose="02020603050405020304" pitchFamily="18" charset="0"/>
                          <a:cs typeface="Times New Roman" panose="02020603050405020304" pitchFamily="18" charset="0"/>
                        </a:rPr>
                        <a:t>1-9, App. 1-4</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225888311"/>
                  </a:ext>
                </a:extLst>
              </a:tr>
            </a:tbl>
          </a:graphicData>
        </a:graphic>
      </p:graphicFrame>
    </p:spTree>
    <p:extLst>
      <p:ext uri="{BB962C8B-B14F-4D97-AF65-F5344CB8AC3E}">
        <p14:creationId xmlns:p14="http://schemas.microsoft.com/office/powerpoint/2010/main" val="3527199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4" descr="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Rectangle 13"/>
          <p:cNvSpPr>
            <a:spLocks noChangeArrowheads="1"/>
          </p:cNvSpPr>
          <p:nvPr/>
        </p:nvSpPr>
        <p:spPr bwMode="auto">
          <a:xfrm>
            <a:off x="838200" y="66294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1B8C6BDF-B682-4B96-ADE2-D4730E3740A9}" type="slidenum">
              <a:rPr kumimoji="0" lang="en-US" altLang="ko-KR"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10</a:t>
            </a:fld>
            <a:endParaRPr kumimoji="0" lang="en-US" altLang="ko-KR"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pic>
        <p:nvPicPr>
          <p:cNvPr id="214020" name="Picture 9" descr="ltg_te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 y="28575"/>
            <a:ext cx="775335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1" name="Text Box 10"/>
          <p:cNvSpPr txBox="1">
            <a:spLocks noChangeArrowheads="1"/>
          </p:cNvSpPr>
          <p:nvPr/>
        </p:nvSpPr>
        <p:spPr bwMode="auto">
          <a:xfrm>
            <a:off x="733425" y="6094413"/>
            <a:ext cx="7753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ko-KR" sz="18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Courtesy of Dr. K.L. Cummins and Vaisala</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ko-KR" sz="1800" b="1" i="0" u="none" strike="noStrike" kern="1200" cap="none" spc="0" normalizeH="0" baseline="0" noProof="0">
                <a:ln>
                  <a:noFill/>
                </a:ln>
                <a:solidFill>
                  <a:srgbClr val="990000"/>
                </a:solidFill>
                <a:effectLst/>
                <a:uLnTx/>
                <a:uFillTx/>
                <a:latin typeface="Arial" panose="020B0604020202020204" pitchFamily="34" charset="0"/>
                <a:ea typeface="ＭＳ Ｐゴシック" panose="020B0600070205080204" pitchFamily="34" charset="-128"/>
                <a:cs typeface="Arial" panose="020B0604020202020204" pitchFamily="34" charset="0"/>
              </a:rPr>
              <a:t>VLF: 3-30 kHz;   LF: 30-300 kHz;   VHF: 30-300 MHz</a:t>
            </a:r>
          </a:p>
        </p:txBody>
      </p:sp>
      <p:cxnSp>
        <p:nvCxnSpPr>
          <p:cNvPr id="3" name="Straight Arrow Connector 2">
            <a:extLst>
              <a:ext uri="{FF2B5EF4-FFF2-40B4-BE49-F238E27FC236}">
                <a16:creationId xmlns:a16="http://schemas.microsoft.com/office/drawing/2014/main" id="{ED2C197B-121F-4A76-BE16-95E9002241EB}"/>
              </a:ext>
            </a:extLst>
          </p:cNvPr>
          <p:cNvCxnSpPr>
            <a:cxnSpLocks/>
          </p:cNvCxnSpPr>
          <p:nvPr/>
        </p:nvCxnSpPr>
        <p:spPr>
          <a:xfrm>
            <a:off x="1371600" y="1752600"/>
            <a:ext cx="671513" cy="304800"/>
          </a:xfrm>
          <a:prstGeom prst="straightConnector1">
            <a:avLst/>
          </a:prstGeom>
          <a:ln w="57150">
            <a:solidFill>
              <a:schemeClr val="bg1"/>
            </a:solidFill>
            <a:tailEnd type="triangle"/>
          </a:ln>
        </p:spPr>
        <p:style>
          <a:lnRef idx="1">
            <a:schemeClr val="accent6"/>
          </a:lnRef>
          <a:fillRef idx="0">
            <a:schemeClr val="accent6"/>
          </a:fillRef>
          <a:effectRef idx="0">
            <a:schemeClr val="accent6"/>
          </a:effectRef>
          <a:fontRef idx="minor">
            <a:schemeClr val="tx1"/>
          </a:fontRef>
        </p:style>
      </p:cxnSp>
      <p:cxnSp>
        <p:nvCxnSpPr>
          <p:cNvPr id="8" name="Straight Arrow Connector 7">
            <a:extLst>
              <a:ext uri="{FF2B5EF4-FFF2-40B4-BE49-F238E27FC236}">
                <a16:creationId xmlns:a16="http://schemas.microsoft.com/office/drawing/2014/main" id="{FB94F57A-4FDA-441B-BAAD-2612F68D43B2}"/>
              </a:ext>
            </a:extLst>
          </p:cNvPr>
          <p:cNvCxnSpPr>
            <a:cxnSpLocks/>
          </p:cNvCxnSpPr>
          <p:nvPr/>
        </p:nvCxnSpPr>
        <p:spPr>
          <a:xfrm flipH="1" flipV="1">
            <a:off x="4267200" y="2438400"/>
            <a:ext cx="762000" cy="591344"/>
          </a:xfrm>
          <a:prstGeom prst="straightConnector1">
            <a:avLst/>
          </a:prstGeom>
          <a:ln w="57150">
            <a:solidFill>
              <a:schemeClr val="bg1"/>
            </a:solidFill>
            <a:tailEnd type="triangle"/>
          </a:ln>
        </p:spPr>
        <p:style>
          <a:lnRef idx="1">
            <a:schemeClr val="accent6"/>
          </a:lnRef>
          <a:fillRef idx="0">
            <a:schemeClr val="accent6"/>
          </a:fillRef>
          <a:effectRef idx="0">
            <a:schemeClr val="accent6"/>
          </a:effectRef>
          <a:fontRef idx="minor">
            <a:schemeClr val="tx1"/>
          </a:fontRef>
        </p:style>
      </p:cxnSp>
      <p:sp>
        <p:nvSpPr>
          <p:cNvPr id="9" name="TextBox 8">
            <a:extLst>
              <a:ext uri="{FF2B5EF4-FFF2-40B4-BE49-F238E27FC236}">
                <a16:creationId xmlns:a16="http://schemas.microsoft.com/office/drawing/2014/main" id="{B5AD4ACA-4C62-4516-8CB5-D0855659622D}"/>
              </a:ext>
            </a:extLst>
          </p:cNvPr>
          <p:cNvSpPr txBox="1"/>
          <p:nvPr/>
        </p:nvSpPr>
        <p:spPr>
          <a:xfrm>
            <a:off x="5008880" y="2645996"/>
            <a:ext cx="93472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100s of km</a:t>
            </a:r>
          </a:p>
        </p:txBody>
      </p:sp>
      <p:sp>
        <p:nvSpPr>
          <p:cNvPr id="13" name="TextBox 12">
            <a:extLst>
              <a:ext uri="{FF2B5EF4-FFF2-40B4-BE49-F238E27FC236}">
                <a16:creationId xmlns:a16="http://schemas.microsoft.com/office/drawing/2014/main" id="{D6931220-08A2-4613-B35E-3B119A4267D6}"/>
              </a:ext>
            </a:extLst>
          </p:cNvPr>
          <p:cNvSpPr txBox="1"/>
          <p:nvPr/>
        </p:nvSpPr>
        <p:spPr>
          <a:xfrm>
            <a:off x="986473" y="921603"/>
            <a:ext cx="1052513"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1000s of km</a:t>
            </a:r>
          </a:p>
        </p:txBody>
      </p:sp>
    </p:spTree>
    <p:extLst>
      <p:ext uri="{BB962C8B-B14F-4D97-AF65-F5344CB8AC3E}">
        <p14:creationId xmlns:p14="http://schemas.microsoft.com/office/powerpoint/2010/main" val="215915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07ED29-AA0A-45AF-B4E9-3C38E766F254}"/>
              </a:ext>
            </a:extLst>
          </p:cNvPr>
          <p:cNvSpPr txBox="1"/>
          <p:nvPr/>
        </p:nvSpPr>
        <p:spPr>
          <a:xfrm>
            <a:off x="285750" y="763786"/>
            <a:ext cx="8572500" cy="5970865"/>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990000"/>
                </a:solidFill>
                <a:effectLst/>
                <a:uLnTx/>
                <a:uFillTx/>
                <a:latin typeface="Arial" pitchFamily="34" charset="0"/>
                <a:ea typeface="SimSun" pitchFamily="2" charset="-122"/>
                <a:cs typeface="Arial" panose="020B0604020202020204" pitchFamily="34" charset="0"/>
              </a:rPr>
              <a:t>3) </a:t>
            </a:r>
            <a:r>
              <a:rPr kumimoji="0" lang="en-US" altLang="zh-CN" sz="2800" b="1" i="0" u="none" strike="noStrike" kern="1200" cap="none" spc="0" normalizeH="0" baseline="0" noProof="0" dirty="0">
                <a:ln>
                  <a:noFill/>
                </a:ln>
                <a:solidFill>
                  <a:srgbClr val="F79646">
                    <a:lumMod val="75000"/>
                  </a:srgbClr>
                </a:solidFill>
                <a:effectLst/>
                <a:uLnTx/>
                <a:uFillTx/>
                <a:latin typeface="Arial" pitchFamily="34" charset="0"/>
                <a:ea typeface="SimSun" pitchFamily="2" charset="-122"/>
                <a:cs typeface="Arial" panose="020B0604020202020204" pitchFamily="34" charset="0"/>
              </a:rPr>
              <a:t>World Wide Lightning Location Network </a:t>
            </a:r>
            <a:r>
              <a:rPr kumimoji="0" lang="en-US" altLang="zh-CN" sz="2800" b="1" i="0" u="none" strike="noStrike" kern="1200" cap="none" spc="0" normalizeH="0" baseline="0" noProof="0" dirty="0">
                <a:ln>
                  <a:noFill/>
                </a:ln>
                <a:solidFill>
                  <a:srgbClr val="990000"/>
                </a:solidFill>
                <a:effectLst/>
                <a:uLnTx/>
                <a:uFillTx/>
                <a:latin typeface="Arial" pitchFamily="34" charset="0"/>
                <a:ea typeface="SimSun" pitchFamily="2" charset="-122"/>
                <a:cs typeface="Arial" panose="020B0604020202020204" pitchFamily="34" charset="0"/>
              </a:rPr>
              <a:t>(</a:t>
            </a:r>
            <a:r>
              <a:rPr kumimoji="0" lang="en-US" altLang="zh-CN" sz="2800" b="1" i="0" u="sng" strike="noStrike" kern="1200" cap="none" spc="0" normalizeH="0" baseline="0" noProof="0" dirty="0">
                <a:ln>
                  <a:noFill/>
                </a:ln>
                <a:solidFill>
                  <a:srgbClr val="990000"/>
                </a:solidFill>
                <a:effectLst/>
                <a:uLnTx/>
                <a:uFillTx/>
                <a:latin typeface="Arial" pitchFamily="34" charset="0"/>
                <a:ea typeface="SimSun" pitchFamily="2" charset="-122"/>
                <a:cs typeface="Arial" panose="020B0604020202020204" pitchFamily="34" charset="0"/>
              </a:rPr>
              <a:t>WWLLN</a:t>
            </a:r>
            <a:r>
              <a:rPr kumimoji="0" lang="en-US" altLang="zh-CN" sz="2800" b="1" i="0" u="none" strike="noStrike" kern="1200" cap="none" spc="0" normalizeH="0" baseline="0" noProof="0" dirty="0">
                <a:ln>
                  <a:noFill/>
                </a:ln>
                <a:solidFill>
                  <a:srgbClr val="990000"/>
                </a:solidFill>
                <a:effectLst/>
                <a:uLnTx/>
                <a:uFillTx/>
                <a:latin typeface="Arial" pitchFamily="34" charset="0"/>
                <a:ea typeface="SimSun" pitchFamily="2" charset="-122"/>
                <a:cs typeface="Arial" panose="020B0604020202020204" pitchFamily="34" charset="0"/>
              </a:rPr>
              <a:t>), 6-18 kHz, time-of-group-arrival (TOGA) technique (</a:t>
            </a:r>
            <a:r>
              <a:rPr kumimoji="0" lang="en-US" altLang="zh-CN" sz="2800" b="1" i="0" u="none" strike="noStrike" kern="1200" cap="none" spc="0" normalizeH="0" baseline="0" noProof="0" dirty="0">
                <a:ln>
                  <a:noFill/>
                </a:ln>
                <a:solidFill>
                  <a:srgbClr val="333399"/>
                </a:solidFill>
                <a:effectLst/>
                <a:uLnTx/>
                <a:uFillTx/>
                <a:latin typeface="Arial" pitchFamily="34" charset="0"/>
                <a:ea typeface="SimSun" pitchFamily="2" charset="-122"/>
                <a:cs typeface="Arial" panose="020B0604020202020204" pitchFamily="34" charset="0"/>
              </a:rPr>
              <a:t>based on the fact that lightning VLF signals propagating in the Earth-ionosphere waveguide experience dispersion, in that the higher-frequency components arrive earlier than the lower-frequency components</a:t>
            </a:r>
            <a:r>
              <a:rPr kumimoji="0" lang="en-US" altLang="zh-CN" sz="2800" b="1" i="0" u="none" strike="noStrike" kern="1200" cap="none" spc="0" normalizeH="0" baseline="0" noProof="0" dirty="0">
                <a:ln>
                  <a:noFill/>
                </a:ln>
                <a:solidFill>
                  <a:srgbClr val="990000"/>
                </a:solidFill>
                <a:effectLst/>
                <a:uLnTx/>
                <a:uFillTx/>
                <a:latin typeface="Arial" pitchFamily="34" charset="0"/>
                <a:ea typeface="SimSun" pitchFamily="2" charset="-122"/>
                <a:cs typeface="Arial" panose="020B0604020202020204" pitchFamily="34"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990000"/>
                </a:solidFill>
                <a:effectLst/>
                <a:uLnTx/>
                <a:uFillTx/>
                <a:latin typeface="Arial" pitchFamily="34" charset="0"/>
                <a:ea typeface="SimSun" pitchFamily="2" charset="-122"/>
                <a:cs typeface="Arial" panose="020B0604020202020204" pitchFamily="34"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990000"/>
                </a:solidFill>
                <a:effectLst/>
                <a:uLnTx/>
                <a:uFillTx/>
                <a:latin typeface="Arial" pitchFamily="34" charset="0"/>
                <a:ea typeface="SimSun" pitchFamily="2" charset="-122"/>
                <a:cs typeface="Arial" panose="020B0604020202020204" pitchFamily="34" charset="0"/>
              </a:rPr>
              <a:t>4) </a:t>
            </a:r>
            <a:r>
              <a:rPr kumimoji="0" lang="en-US" altLang="zh-CN" sz="2800" b="1" i="0" u="none" strike="noStrike" kern="1200" cap="none" spc="0" normalizeH="0" baseline="0" noProof="0" dirty="0">
                <a:ln>
                  <a:noFill/>
                </a:ln>
                <a:solidFill>
                  <a:srgbClr val="F79646">
                    <a:lumMod val="75000"/>
                  </a:srgbClr>
                </a:solidFill>
                <a:effectLst/>
                <a:uLnTx/>
                <a:uFillTx/>
                <a:latin typeface="Arial" pitchFamily="34" charset="0"/>
                <a:ea typeface="SimSun" pitchFamily="2" charset="-122"/>
                <a:cs typeface="Arial" panose="020B0604020202020204" pitchFamily="34" charset="0"/>
              </a:rPr>
              <a:t>Global Lightning Dataset </a:t>
            </a:r>
            <a:r>
              <a:rPr kumimoji="0" lang="en-US" altLang="zh-CN" sz="2800" b="1" i="0" u="none" strike="noStrike" kern="1200" cap="none" spc="0" normalizeH="0" baseline="0" noProof="0" dirty="0">
                <a:ln>
                  <a:noFill/>
                </a:ln>
                <a:solidFill>
                  <a:srgbClr val="990000"/>
                </a:solidFill>
                <a:effectLst/>
                <a:uLnTx/>
                <a:uFillTx/>
                <a:latin typeface="Arial" pitchFamily="34" charset="0"/>
                <a:ea typeface="SimSun" pitchFamily="2" charset="-122"/>
                <a:cs typeface="Arial" panose="020B0604020202020204" pitchFamily="34" charset="0"/>
              </a:rPr>
              <a:t>(</a:t>
            </a:r>
            <a:r>
              <a:rPr kumimoji="0" lang="en-US" altLang="zh-CN" sz="2800" b="1" i="0" u="sng" strike="noStrike" kern="1200" cap="none" spc="0" normalizeH="0" baseline="0" noProof="0" dirty="0">
                <a:ln>
                  <a:noFill/>
                </a:ln>
                <a:solidFill>
                  <a:srgbClr val="990000"/>
                </a:solidFill>
                <a:effectLst/>
                <a:uLnTx/>
                <a:uFillTx/>
                <a:latin typeface="Arial" pitchFamily="34" charset="0"/>
                <a:ea typeface="SimSun" pitchFamily="2" charset="-122"/>
                <a:cs typeface="Arial" panose="020B0604020202020204" pitchFamily="34" charset="0"/>
              </a:rPr>
              <a:t>GLD360</a:t>
            </a:r>
            <a:r>
              <a:rPr kumimoji="0" lang="en-US" altLang="zh-CN" sz="2800" b="1" i="0" u="none" strike="noStrike" kern="1200" cap="none" spc="0" normalizeH="0" baseline="0" noProof="0" dirty="0">
                <a:ln>
                  <a:noFill/>
                </a:ln>
                <a:solidFill>
                  <a:srgbClr val="990000"/>
                </a:solidFill>
                <a:effectLst/>
                <a:uLnTx/>
                <a:uFillTx/>
                <a:latin typeface="Arial" pitchFamily="34" charset="0"/>
                <a:ea typeface="SimSun" pitchFamily="2" charset="-122"/>
                <a:cs typeface="Arial" panose="020B0604020202020204" pitchFamily="34" charset="0"/>
              </a:rPr>
              <a:t>), 300 Hz – 48 kHz, combination of TOA, MDF, and waveform recognition algorithm (relies on the bank of “canonical” </a:t>
            </a:r>
            <a:r>
              <a:rPr kumimoji="0" lang="en-US" altLang="zh-CN" sz="2800" b="1" i="0" u="none" strike="noStrike" kern="1200" cap="none" spc="0" normalizeH="0" baseline="0" noProof="0" dirty="0" err="1">
                <a:ln>
                  <a:noFill/>
                </a:ln>
                <a:solidFill>
                  <a:srgbClr val="990000"/>
                </a:solidFill>
                <a:effectLst/>
                <a:uLnTx/>
                <a:uFillTx/>
                <a:latin typeface="Arial" pitchFamily="34" charset="0"/>
                <a:ea typeface="SimSun" pitchFamily="2" charset="-122"/>
                <a:cs typeface="Arial" panose="020B0604020202020204" pitchFamily="34" charset="0"/>
              </a:rPr>
              <a:t>sferic</a:t>
            </a:r>
            <a:r>
              <a:rPr kumimoji="0" lang="en-US" altLang="zh-CN" sz="2800" b="1" i="0" u="none" strike="noStrike" kern="1200" cap="none" spc="0" normalizeH="0" baseline="0" noProof="0" dirty="0">
                <a:ln>
                  <a:noFill/>
                </a:ln>
                <a:solidFill>
                  <a:srgbClr val="990000"/>
                </a:solidFill>
                <a:effectLst/>
                <a:uLnTx/>
                <a:uFillTx/>
                <a:latin typeface="Arial" pitchFamily="34" charset="0"/>
                <a:ea typeface="SimSun" pitchFamily="2" charset="-122"/>
                <a:cs typeface="Arial" panose="020B0604020202020204" pitchFamily="34" charset="0"/>
              </a:rPr>
              <a:t> waveforms for different ranges).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Arial" pitchFamily="34" charset="0"/>
              <a:ea typeface="SimSun" pitchFamily="2" charset="-122"/>
              <a:cs typeface="Arial" panose="020B0604020202020204" pitchFamily="34" charset="0"/>
            </a:endParaRPr>
          </a:p>
        </p:txBody>
      </p:sp>
      <p:sp>
        <p:nvSpPr>
          <p:cNvPr id="4" name="TextBox 3">
            <a:extLst>
              <a:ext uri="{FF2B5EF4-FFF2-40B4-BE49-F238E27FC236}">
                <a16:creationId xmlns:a16="http://schemas.microsoft.com/office/drawing/2014/main" id="{84907E1D-80E8-43D8-B8E1-682343DDF518}"/>
              </a:ext>
            </a:extLst>
          </p:cNvPr>
          <p:cNvSpPr txBox="1"/>
          <p:nvPr/>
        </p:nvSpPr>
        <p:spPr>
          <a:xfrm>
            <a:off x="609600" y="228600"/>
            <a:ext cx="8020050"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FF"/>
                </a:solidFill>
                <a:effectLst/>
                <a:uLnTx/>
                <a:uFillTx/>
                <a:latin typeface="Arial" pitchFamily="34" charset="0"/>
                <a:ea typeface="宋体" panose="02010600030101010101" pitchFamily="2" charset="-122"/>
                <a:cs typeface="Arial" panose="020B0604020202020204" pitchFamily="34" charset="0"/>
              </a:rPr>
              <a:t>Modern multiple-station global lightning detection (locating) systems</a:t>
            </a:r>
          </a:p>
        </p:txBody>
      </p:sp>
    </p:spTree>
    <p:extLst>
      <p:ext uri="{BB962C8B-B14F-4D97-AF65-F5344CB8AC3E}">
        <p14:creationId xmlns:p14="http://schemas.microsoft.com/office/powerpoint/2010/main" val="2722291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277"/>
            <a:ext cx="8229600" cy="685800"/>
          </a:xfrm>
        </p:spPr>
        <p:txBody>
          <a:bodyPr>
            <a:normAutofit fontScale="90000"/>
          </a:bodyPr>
          <a:lstStyle/>
          <a:p>
            <a:r>
              <a:rPr lang="en-US" dirty="0">
                <a:solidFill>
                  <a:srgbClr val="800000"/>
                </a:solidFill>
              </a:rPr>
              <a:t>LLS Performance Characteristics </a:t>
            </a:r>
            <a:r>
              <a:rPr lang="en-US" sz="2700" dirty="0">
                <a:solidFill>
                  <a:srgbClr val="800000"/>
                </a:solidFill>
              </a:rPr>
              <a:t>(evaluated using RTL)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1554" y="1066800"/>
                <a:ext cx="8884692" cy="5958523"/>
              </a:xfrm>
            </p:spPr>
            <p:txBody>
              <a:bodyPr>
                <a:noAutofit/>
              </a:bodyPr>
              <a:lstStyle/>
              <a:p>
                <a:r>
                  <a:rPr lang="en-US" sz="2400" b="1" dirty="0">
                    <a:solidFill>
                      <a:srgbClr val="800000"/>
                    </a:solidFill>
                  </a:rPr>
                  <a:t>Detection Efficiency </a:t>
                </a:r>
                <a:r>
                  <a:rPr lang="en-US" sz="2400" b="1" dirty="0">
                    <a:solidFill>
                      <a:srgbClr val="0000FF"/>
                    </a:solidFill>
                  </a:rPr>
                  <a:t>(in percent)</a:t>
                </a:r>
              </a:p>
              <a:p>
                <a:pPr marL="0" indent="0">
                  <a:buNone/>
                </a:pPr>
                <a14:m>
                  <m:oMathPara xmlns:m="http://schemas.openxmlformats.org/officeDocument/2006/math">
                    <m:oMathParaPr>
                      <m:jc m:val="centerGroup"/>
                    </m:oMathParaPr>
                    <m:oMath xmlns:m="http://schemas.openxmlformats.org/officeDocument/2006/math">
                      <m:r>
                        <a:rPr lang="en-US" sz="2400" i="1">
                          <a:solidFill>
                            <a:srgbClr val="0000FF"/>
                          </a:solidFill>
                          <a:latin typeface="Cambria Math"/>
                        </a:rPr>
                        <m:t>𝑫𝑬</m:t>
                      </m:r>
                      <m:r>
                        <a:rPr lang="en-US" sz="2400" b="1" i="1" smtClean="0">
                          <a:solidFill>
                            <a:srgbClr val="0000FF"/>
                          </a:solidFill>
                          <a:latin typeface="Cambria Math"/>
                        </a:rPr>
                        <m:t> = </m:t>
                      </m:r>
                      <m:f>
                        <m:fPr>
                          <m:ctrlPr>
                            <a:rPr lang="en-US" sz="2400" b="1" i="1" smtClean="0">
                              <a:solidFill>
                                <a:srgbClr val="0000FF"/>
                              </a:solidFill>
                              <a:latin typeface="Cambria Math" panose="02040503050406030204" pitchFamily="18" charset="0"/>
                            </a:rPr>
                          </m:ctrlPr>
                        </m:fPr>
                        <m:num>
                          <m:r>
                            <a:rPr lang="en-US" sz="2400" b="1" i="1" smtClean="0">
                              <a:solidFill>
                                <a:srgbClr val="0000FF"/>
                              </a:solidFill>
                              <a:latin typeface="Cambria Math"/>
                            </a:rPr>
                            <m:t>𝑵𝒖𝒎𝒃𝒆𝒓</m:t>
                          </m:r>
                          <m:r>
                            <a:rPr lang="en-US" sz="2400" b="1" i="1" smtClean="0">
                              <a:solidFill>
                                <a:srgbClr val="0000FF"/>
                              </a:solidFill>
                              <a:latin typeface="Cambria Math"/>
                            </a:rPr>
                            <m:t> </m:t>
                          </m:r>
                          <m:r>
                            <a:rPr lang="en-US" sz="2400" b="1" i="1" smtClean="0">
                              <a:solidFill>
                                <a:srgbClr val="0000FF"/>
                              </a:solidFill>
                              <a:latin typeface="Cambria Math"/>
                            </a:rPr>
                            <m:t>𝒐𝒇</m:t>
                          </m:r>
                          <m:r>
                            <a:rPr lang="en-US" sz="2400" b="1" i="1" smtClean="0">
                              <a:solidFill>
                                <a:srgbClr val="0000FF"/>
                              </a:solidFill>
                              <a:latin typeface="Cambria Math"/>
                            </a:rPr>
                            <m:t> </m:t>
                          </m:r>
                          <m:r>
                            <a:rPr lang="en-US" sz="2400" b="1" i="1" smtClean="0">
                              <a:solidFill>
                                <a:srgbClr val="0000FF"/>
                              </a:solidFill>
                              <a:latin typeface="Cambria Math"/>
                            </a:rPr>
                            <m:t>𝒆𝒗𝒆𝒏𝒕𝒔</m:t>
                          </m:r>
                          <m:r>
                            <a:rPr lang="en-US" sz="2400" b="1" i="1" smtClean="0">
                              <a:solidFill>
                                <a:srgbClr val="0000FF"/>
                              </a:solidFill>
                              <a:latin typeface="Cambria Math"/>
                            </a:rPr>
                            <m:t> </m:t>
                          </m:r>
                          <m:r>
                            <a:rPr lang="en-US" sz="2400" b="1" i="1" smtClean="0">
                              <a:solidFill>
                                <a:srgbClr val="0000FF"/>
                              </a:solidFill>
                              <a:latin typeface="Cambria Math"/>
                            </a:rPr>
                            <m:t>𝒅𝒆𝒕𝒆𝒄𝒕𝒆𝒅</m:t>
                          </m:r>
                          <m:r>
                            <a:rPr lang="en-US" sz="2400" b="1" i="1" smtClean="0">
                              <a:solidFill>
                                <a:srgbClr val="0000FF"/>
                              </a:solidFill>
                              <a:latin typeface="Cambria Math"/>
                            </a:rPr>
                            <m:t> </m:t>
                          </m:r>
                          <m:r>
                            <a:rPr lang="en-US" sz="2400" b="1" i="1" smtClean="0">
                              <a:solidFill>
                                <a:srgbClr val="0000FF"/>
                              </a:solidFill>
                              <a:latin typeface="Cambria Math"/>
                            </a:rPr>
                            <m:t>𝒃𝒚</m:t>
                          </m:r>
                          <m:r>
                            <a:rPr lang="en-US" sz="2400" b="1" i="1" smtClean="0">
                              <a:solidFill>
                                <a:srgbClr val="0000FF"/>
                              </a:solidFill>
                              <a:latin typeface="Cambria Math"/>
                            </a:rPr>
                            <m:t> </m:t>
                          </m:r>
                          <m:r>
                            <a:rPr lang="en-US" sz="2400" b="1" i="1" smtClean="0">
                              <a:solidFill>
                                <a:srgbClr val="0000FF"/>
                              </a:solidFill>
                              <a:latin typeface="Cambria Math"/>
                            </a:rPr>
                            <m:t>𝑳𝑳𝑺</m:t>
                          </m:r>
                        </m:num>
                        <m:den>
                          <m:r>
                            <a:rPr lang="en-US" sz="2400" b="1" i="1" smtClean="0">
                              <a:solidFill>
                                <a:srgbClr val="0000FF"/>
                              </a:solidFill>
                              <a:latin typeface="Cambria Math"/>
                            </a:rPr>
                            <m:t>𝑻𝒐𝒕𝒂𝒍</m:t>
                          </m:r>
                          <m:r>
                            <a:rPr lang="en-US" sz="2400" b="1" i="1" smtClean="0">
                              <a:solidFill>
                                <a:srgbClr val="0000FF"/>
                              </a:solidFill>
                              <a:latin typeface="Cambria Math"/>
                            </a:rPr>
                            <m:t> </m:t>
                          </m:r>
                          <m:r>
                            <a:rPr lang="en-US" sz="2400" b="1" i="1" smtClean="0">
                              <a:solidFill>
                                <a:srgbClr val="0000FF"/>
                              </a:solidFill>
                              <a:latin typeface="Cambria Math"/>
                            </a:rPr>
                            <m:t>𝒏𝒖𝒎𝒃𝒆𝒓</m:t>
                          </m:r>
                          <m:r>
                            <a:rPr lang="en-US" sz="2400" b="1" i="1" smtClean="0">
                              <a:solidFill>
                                <a:srgbClr val="0000FF"/>
                              </a:solidFill>
                              <a:latin typeface="Cambria Math"/>
                            </a:rPr>
                            <m:t> </m:t>
                          </m:r>
                          <m:r>
                            <a:rPr lang="en-US" sz="2400" b="1" i="1" smtClean="0">
                              <a:solidFill>
                                <a:srgbClr val="0000FF"/>
                              </a:solidFill>
                              <a:latin typeface="Cambria Math"/>
                            </a:rPr>
                            <m:t>𝒐𝒇</m:t>
                          </m:r>
                          <m:r>
                            <a:rPr lang="en-US" sz="2400" b="1" i="1" smtClean="0">
                              <a:solidFill>
                                <a:srgbClr val="0000FF"/>
                              </a:solidFill>
                              <a:latin typeface="Cambria Math"/>
                            </a:rPr>
                            <m:t> </m:t>
                          </m:r>
                          <m:r>
                            <a:rPr lang="en-US" sz="2400" b="1" i="1" smtClean="0">
                              <a:solidFill>
                                <a:srgbClr val="0000FF"/>
                              </a:solidFill>
                              <a:latin typeface="Cambria Math"/>
                            </a:rPr>
                            <m:t>𝒆𝒗𝒆𝒏𝒕𝒔</m:t>
                          </m:r>
                        </m:den>
                      </m:f>
                      <m:r>
                        <a:rPr lang="en-US" sz="2400" b="1" i="1" smtClean="0">
                          <a:solidFill>
                            <a:srgbClr val="0000FF"/>
                          </a:solidFill>
                          <a:latin typeface="Cambria Math"/>
                        </a:rPr>
                        <m:t> </m:t>
                      </m:r>
                      <m:r>
                        <a:rPr lang="en-US" sz="2400" b="1" i="1" smtClean="0">
                          <a:solidFill>
                            <a:srgbClr val="0000FF"/>
                          </a:solidFill>
                          <a:latin typeface="Cambria Math"/>
                          <a:ea typeface="Cambria Math"/>
                        </a:rPr>
                        <m:t>×</m:t>
                      </m:r>
                      <m:r>
                        <a:rPr lang="en-US" sz="2400" b="1" i="1" smtClean="0">
                          <a:solidFill>
                            <a:srgbClr val="0000FF"/>
                          </a:solidFill>
                          <a:latin typeface="Cambria Math"/>
                          <a:ea typeface="Cambria Math"/>
                        </a:rPr>
                        <m:t>𝟏𝟎𝟎</m:t>
                      </m:r>
                      <m:r>
                        <a:rPr lang="en-US" sz="2400" b="1" i="1" smtClean="0">
                          <a:solidFill>
                            <a:srgbClr val="0000FF"/>
                          </a:solidFill>
                          <a:latin typeface="Cambria Math"/>
                          <a:ea typeface="Cambria Math"/>
                        </a:rPr>
                        <m:t>%</m:t>
                      </m:r>
                    </m:oMath>
                  </m:oMathPara>
                </a14:m>
                <a:endParaRPr lang="en-US" sz="2400" b="1" dirty="0">
                  <a:solidFill>
                    <a:srgbClr val="0000FF"/>
                  </a:solidFill>
                </a:endParaRPr>
              </a:p>
              <a:p>
                <a:endParaRPr lang="en-US" sz="1000" dirty="0">
                  <a:solidFill>
                    <a:srgbClr val="0000FF"/>
                  </a:solidFill>
                </a:endParaRPr>
              </a:p>
              <a:p>
                <a:pPr marL="401638" indent="-401638"/>
                <a:r>
                  <a:rPr lang="en-US" sz="2400" dirty="0">
                    <a:solidFill>
                      <a:srgbClr val="800000"/>
                    </a:solidFill>
                  </a:rPr>
                  <a:t>Percentage of Misclassified Events</a:t>
                </a:r>
                <a:r>
                  <a:rPr lang="en-US" sz="2400" dirty="0">
                    <a:solidFill>
                      <a:srgbClr val="0000FF"/>
                    </a:solidFill>
                  </a:rPr>
                  <a:t>. All the triggered-lightning strokes used were </a:t>
                </a:r>
                <a:r>
                  <a:rPr lang="en-US" sz="2400" dirty="0">
                    <a:solidFill>
                      <a:srgbClr val="800000"/>
                    </a:solidFill>
                  </a:rPr>
                  <a:t>-CGs</a:t>
                </a:r>
                <a:r>
                  <a:rPr lang="en-US" sz="2400" dirty="0">
                    <a:solidFill>
                      <a:srgbClr val="0000FF"/>
                    </a:solidFill>
                  </a:rPr>
                  <a:t>, so any of them that were reported by the LLS as not -CGs (+CG or IC for regional systems or “positive events”  for global ones) were considered misclassified</a:t>
                </a:r>
              </a:p>
              <a:p>
                <a:endParaRPr lang="en-US" sz="1000" dirty="0">
                  <a:solidFill>
                    <a:srgbClr val="0000FF"/>
                  </a:solidFill>
                </a:endParaRPr>
              </a:p>
              <a:p>
                <a:r>
                  <a:rPr lang="en-US" sz="2400" dirty="0">
                    <a:solidFill>
                      <a:srgbClr val="800000"/>
                    </a:solidFill>
                  </a:rPr>
                  <a:t>Location Error </a:t>
                </a:r>
                <a:r>
                  <a:rPr lang="en-US" sz="2400" i="1" dirty="0">
                    <a:solidFill>
                      <a:srgbClr val="0000FF"/>
                    </a:solidFill>
                  </a:rPr>
                  <a:t>(</a:t>
                </a:r>
                <a:r>
                  <a:rPr lang="el-GR" sz="2400" i="1" dirty="0">
                    <a:solidFill>
                      <a:srgbClr val="0000FF"/>
                    </a:solidFill>
                  </a:rPr>
                  <a:t>Δ</a:t>
                </a:r>
                <a:r>
                  <a:rPr lang="en-US" sz="2400" i="1" dirty="0">
                    <a:solidFill>
                      <a:srgbClr val="0000FF"/>
                    </a:solidFill>
                  </a:rPr>
                  <a:t>r)</a:t>
                </a:r>
                <a:r>
                  <a:rPr lang="en-US" sz="2400" dirty="0">
                    <a:solidFill>
                      <a:srgbClr val="0000FF"/>
                    </a:solidFill>
                  </a:rPr>
                  <a:t> = Distance between the location of rocket launcher and location reported by the LLS</a:t>
                </a:r>
              </a:p>
              <a:p>
                <a:endParaRPr lang="en-US" sz="1050" dirty="0">
                  <a:solidFill>
                    <a:srgbClr val="0000FF"/>
                  </a:solidFill>
                </a:endParaRPr>
              </a:p>
              <a:p>
                <a:r>
                  <a:rPr lang="en-US" sz="2400" dirty="0">
                    <a:solidFill>
                      <a:srgbClr val="800000"/>
                    </a:solidFill>
                  </a:rPr>
                  <a:t>Current Estimation Error </a:t>
                </a:r>
                <a:r>
                  <a:rPr lang="en-US" sz="2400" dirty="0">
                    <a:solidFill>
                      <a:srgbClr val="0000FF"/>
                    </a:solidFill>
                  </a:rPr>
                  <a:t>(in percent) </a:t>
                </a:r>
              </a:p>
              <a:p>
                <a:pPr marL="0" indent="0">
                  <a:buNone/>
                </a:pPr>
                <a14:m>
                  <m:oMathPara xmlns:m="http://schemas.openxmlformats.org/officeDocument/2006/math">
                    <m:oMathParaPr>
                      <m:jc m:val="centerGroup"/>
                    </m:oMathParaPr>
                    <m:oMath xmlns:m="http://schemas.openxmlformats.org/officeDocument/2006/math">
                      <m:r>
                        <a:rPr lang="en-US" sz="2400" i="1">
                          <a:solidFill>
                            <a:srgbClr val="0000FF"/>
                          </a:solidFill>
                          <a:latin typeface="Cambria Math"/>
                          <a:ea typeface="Cambria Math"/>
                        </a:rPr>
                        <m:t>∆</m:t>
                      </m:r>
                      <m:r>
                        <a:rPr lang="en-US" sz="2400" i="1">
                          <a:solidFill>
                            <a:srgbClr val="0000FF"/>
                          </a:solidFill>
                          <a:latin typeface="Cambria Math"/>
                          <a:ea typeface="Cambria Math"/>
                        </a:rPr>
                        <m:t>𝑰</m:t>
                      </m:r>
                      <m:r>
                        <a:rPr lang="en-US" sz="2400" b="1" i="1" smtClean="0">
                          <a:solidFill>
                            <a:srgbClr val="0000FF"/>
                          </a:solidFill>
                          <a:latin typeface="Cambria Math"/>
                          <a:ea typeface="Cambria Math"/>
                        </a:rPr>
                        <m:t> = </m:t>
                      </m:r>
                      <m:f>
                        <m:fPr>
                          <m:ctrlPr>
                            <a:rPr lang="en-US" sz="2400" b="1" i="1" smtClean="0">
                              <a:solidFill>
                                <a:srgbClr val="0000FF"/>
                              </a:solidFill>
                              <a:latin typeface="Cambria Math" panose="02040503050406030204" pitchFamily="18" charset="0"/>
                              <a:ea typeface="Cambria Math"/>
                            </a:rPr>
                          </m:ctrlPr>
                        </m:fPr>
                        <m:num>
                          <m:sSub>
                            <m:sSubPr>
                              <m:ctrlPr>
                                <a:rPr lang="en-US" sz="2400" i="1">
                                  <a:solidFill>
                                    <a:srgbClr val="0000FF"/>
                                  </a:solidFill>
                                  <a:latin typeface="Cambria Math" panose="02040503050406030204" pitchFamily="18" charset="0"/>
                                  <a:ea typeface="Cambria Math"/>
                                </a:rPr>
                              </m:ctrlPr>
                            </m:sSubPr>
                            <m:e>
                              <m:r>
                                <a:rPr lang="en-US" sz="2400" i="1">
                                  <a:solidFill>
                                    <a:srgbClr val="0000FF"/>
                                  </a:solidFill>
                                  <a:latin typeface="Cambria Math"/>
                                  <a:ea typeface="Cambria Math"/>
                                </a:rPr>
                                <m:t>𝑰</m:t>
                              </m:r>
                            </m:e>
                            <m:sub>
                              <m:r>
                                <a:rPr lang="en-US" sz="2400" b="1" i="1" smtClean="0">
                                  <a:solidFill>
                                    <a:srgbClr val="0000FF"/>
                                  </a:solidFill>
                                  <a:latin typeface="Cambria Math"/>
                                  <a:ea typeface="Cambria Math"/>
                                </a:rPr>
                                <m:t>𝑳𝑳𝑺</m:t>
                              </m:r>
                            </m:sub>
                          </m:sSub>
                          <m:r>
                            <a:rPr lang="en-US" sz="2400" i="1">
                              <a:solidFill>
                                <a:srgbClr val="0000FF"/>
                              </a:solidFill>
                              <a:latin typeface="Cambria Math"/>
                              <a:ea typeface="Cambria Math"/>
                            </a:rPr>
                            <m:t>−</m:t>
                          </m:r>
                          <m:sSub>
                            <m:sSubPr>
                              <m:ctrlPr>
                                <a:rPr lang="en-US" sz="2400" i="1">
                                  <a:solidFill>
                                    <a:srgbClr val="0000FF"/>
                                  </a:solidFill>
                                  <a:latin typeface="Cambria Math" panose="02040503050406030204" pitchFamily="18" charset="0"/>
                                  <a:ea typeface="Cambria Math"/>
                                </a:rPr>
                              </m:ctrlPr>
                            </m:sSubPr>
                            <m:e>
                              <m:r>
                                <a:rPr lang="en-US" sz="2400" i="1">
                                  <a:solidFill>
                                    <a:srgbClr val="0000FF"/>
                                  </a:solidFill>
                                  <a:latin typeface="Cambria Math"/>
                                  <a:ea typeface="Cambria Math"/>
                                </a:rPr>
                                <m:t>𝑰</m:t>
                              </m:r>
                            </m:e>
                            <m:sub>
                              <m:r>
                                <a:rPr lang="en-US" sz="2400" i="1">
                                  <a:solidFill>
                                    <a:srgbClr val="0000FF"/>
                                  </a:solidFill>
                                  <a:latin typeface="Cambria Math"/>
                                  <a:ea typeface="Cambria Math"/>
                                </a:rPr>
                                <m:t>𝑪𝑩</m:t>
                              </m:r>
                            </m:sub>
                          </m:sSub>
                        </m:num>
                        <m:den>
                          <m:sSub>
                            <m:sSubPr>
                              <m:ctrlPr>
                                <a:rPr lang="en-US" sz="2400" b="1" i="1" smtClean="0">
                                  <a:solidFill>
                                    <a:srgbClr val="0000FF"/>
                                  </a:solidFill>
                                  <a:latin typeface="Cambria Math" panose="02040503050406030204" pitchFamily="18" charset="0"/>
                                  <a:ea typeface="Cambria Math"/>
                                </a:rPr>
                              </m:ctrlPr>
                            </m:sSubPr>
                            <m:e>
                              <m:r>
                                <a:rPr lang="en-US" sz="2400" b="1" i="1" smtClean="0">
                                  <a:solidFill>
                                    <a:srgbClr val="0000FF"/>
                                  </a:solidFill>
                                  <a:latin typeface="Cambria Math"/>
                                  <a:ea typeface="Cambria Math"/>
                                </a:rPr>
                                <m:t>𝑰</m:t>
                              </m:r>
                            </m:e>
                            <m:sub>
                              <m:r>
                                <a:rPr lang="en-US" sz="2400" b="1" i="1" smtClean="0">
                                  <a:solidFill>
                                    <a:srgbClr val="0000FF"/>
                                  </a:solidFill>
                                  <a:latin typeface="Cambria Math"/>
                                  <a:ea typeface="Cambria Math"/>
                                </a:rPr>
                                <m:t>𝑪𝑩</m:t>
                              </m:r>
                            </m:sub>
                          </m:sSub>
                        </m:den>
                      </m:f>
                      <m:r>
                        <a:rPr lang="en-US" sz="2400" b="1" i="1" smtClean="0">
                          <a:solidFill>
                            <a:srgbClr val="0000FF"/>
                          </a:solidFill>
                          <a:latin typeface="Cambria Math"/>
                          <a:ea typeface="Cambria Math"/>
                        </a:rPr>
                        <m:t>×</m:t>
                      </m:r>
                      <m:r>
                        <a:rPr lang="en-US" sz="2400" b="1" i="1" smtClean="0">
                          <a:solidFill>
                            <a:srgbClr val="0000FF"/>
                          </a:solidFill>
                          <a:latin typeface="Cambria Math"/>
                          <a:ea typeface="Cambria Math"/>
                        </a:rPr>
                        <m:t>𝟏𝟎𝟎</m:t>
                      </m:r>
                      <m:r>
                        <a:rPr lang="en-US" sz="2400" b="1" i="1" smtClean="0">
                          <a:solidFill>
                            <a:srgbClr val="0000FF"/>
                          </a:solidFill>
                          <a:latin typeface="Cambria Math"/>
                          <a:ea typeface="Cambria Math"/>
                        </a:rPr>
                        <m:t>%</m:t>
                      </m:r>
                    </m:oMath>
                  </m:oMathPara>
                </a14:m>
                <a:endParaRPr lang="en-US" sz="2400" b="1" dirty="0">
                  <a:solidFill>
                    <a:srgbClr val="0000FF"/>
                  </a:solidFill>
                  <a:ea typeface="Cambria Math"/>
                </a:endParaRPr>
              </a:p>
              <a:p>
                <a:pPr marL="0" indent="0">
                  <a:buNone/>
                </a:pPr>
                <a:r>
                  <a:rPr lang="en-US" sz="1800" dirty="0">
                    <a:solidFill>
                      <a:schemeClr val="tx1"/>
                    </a:solidFill>
                  </a:rPr>
                  <a:t>The results are applicable only to negative subsequent strokes (no first strokes in RTL)</a:t>
                </a:r>
              </a:p>
              <a:p>
                <a:endParaRPr lang="en-US" sz="1000" dirty="0">
                  <a:solidFill>
                    <a:srgbClr val="8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1554" y="1066800"/>
                <a:ext cx="8884692" cy="5958523"/>
              </a:xfrm>
              <a:blipFill>
                <a:blip r:embed="rId2"/>
                <a:stretch>
                  <a:fillRect l="-892" t="-819" r="-178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6F15528-21DE-4FAA-801E-634DDDAF4B2B}" type="slidenum">
              <a:rPr kumimoji="0" lang="en-US" sz="1200" b="1" i="0" u="none" strike="noStrike" kern="1200" cap="none" spc="0" normalizeH="0" baseline="0" noProof="0" smtClean="0">
                <a:ln>
                  <a:noFill/>
                </a:ln>
                <a:solidFill>
                  <a:srgbClr val="EEECE1">
                    <a:lumMod val="90000"/>
                  </a:srgbClr>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srgbClr val="EEECE1">
                  <a:lumMod val="90000"/>
                </a:srgbClr>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744728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Content Placeholder 6"/>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055427" y="206647"/>
            <a:ext cx="6606425" cy="5716315"/>
          </a:xfrm>
        </p:spPr>
      </p:pic>
      <p:sp>
        <p:nvSpPr>
          <p:cNvPr id="2" name="Title 1"/>
          <p:cNvSpPr>
            <a:spLocks noGrp="1"/>
          </p:cNvSpPr>
          <p:nvPr>
            <p:ph type="title"/>
          </p:nvPr>
        </p:nvSpPr>
        <p:spPr>
          <a:xfrm>
            <a:off x="457200" y="76200"/>
            <a:ext cx="8229600" cy="563563"/>
          </a:xfrm>
        </p:spPr>
        <p:txBody>
          <a:bodyPr rtlCol="0">
            <a:normAutofit fontScale="90000"/>
          </a:bodyPr>
          <a:lstStyle/>
          <a:p>
            <a:pPr eaLnBrk="1" fontAlgn="auto" hangingPunct="1">
              <a:spcAft>
                <a:spcPts val="0"/>
              </a:spcAft>
              <a:defRPr/>
            </a:pPr>
            <a:r>
              <a:rPr lang="en-US" dirty="0">
                <a:solidFill>
                  <a:srgbClr val="800000"/>
                </a:solidFill>
              </a:rPr>
              <a:t> </a:t>
            </a:r>
          </a:p>
        </p:txBody>
      </p:sp>
      <p:sp>
        <p:nvSpPr>
          <p:cNvPr id="30310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b="1">
                <a:solidFill>
                  <a:srgbClr val="DBEEF4"/>
                </a:solidFill>
                <a:latin typeface="Calibri" pitchFamily="34" charset="0"/>
              </a:defRPr>
            </a:lvl1pPr>
            <a:lvl2pPr marL="742950" indent="-285750" eaLnBrk="0" hangingPunct="0">
              <a:spcBef>
                <a:spcPct val="20000"/>
              </a:spcBef>
              <a:buFont typeface="Arial" pitchFamily="34" charset="0"/>
              <a:buChar char="–"/>
              <a:defRPr sz="2800" b="1">
                <a:solidFill>
                  <a:srgbClr val="DBEEF4"/>
                </a:solidFill>
                <a:latin typeface="Calibri" pitchFamily="34" charset="0"/>
              </a:defRPr>
            </a:lvl2pPr>
            <a:lvl3pPr marL="1143000" indent="-228600" eaLnBrk="0" hangingPunct="0">
              <a:spcBef>
                <a:spcPct val="20000"/>
              </a:spcBef>
              <a:buFont typeface="Arial" pitchFamily="34" charset="0"/>
              <a:buChar char="•"/>
              <a:defRPr sz="2400" b="1">
                <a:solidFill>
                  <a:srgbClr val="DBEEF4"/>
                </a:solidFill>
                <a:latin typeface="Calibri" pitchFamily="34" charset="0"/>
              </a:defRPr>
            </a:lvl3pPr>
            <a:lvl4pPr marL="1600200" indent="-228600" eaLnBrk="0" hangingPunct="0">
              <a:spcBef>
                <a:spcPct val="20000"/>
              </a:spcBef>
              <a:buFont typeface="Arial" pitchFamily="34" charset="0"/>
              <a:buChar char="–"/>
              <a:defRPr sz="2000" b="1">
                <a:solidFill>
                  <a:srgbClr val="DBEEF4"/>
                </a:solidFill>
                <a:latin typeface="Calibri" pitchFamily="34" charset="0"/>
              </a:defRPr>
            </a:lvl4pPr>
            <a:lvl5pPr marL="2057400" indent="-228600" eaLnBrk="0" hangingPunct="0">
              <a:spcBef>
                <a:spcPct val="20000"/>
              </a:spcBef>
              <a:buFont typeface="Arial" pitchFamily="34" charset="0"/>
              <a:buChar char="»"/>
              <a:defRPr sz="2000" b="1">
                <a:solidFill>
                  <a:srgbClr val="DBEEF4"/>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b="1">
                <a:solidFill>
                  <a:srgbClr val="DBEEF4"/>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b="1">
                <a:solidFill>
                  <a:srgbClr val="DBEEF4"/>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b="1">
                <a:solidFill>
                  <a:srgbClr val="DBEEF4"/>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b="1">
                <a:solidFill>
                  <a:srgbClr val="DBEEF4"/>
                </a:solidFill>
                <a:latin typeface="Calibri"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0EC8EBC-1FEC-453E-B67C-9CCE033DB603}" type="slidenum">
              <a:rPr kumimoji="0" lang="en-US" altLang="en-US" sz="1200" b="1" i="0" u="none" strike="noStrike" kern="1200" cap="none" spc="0" normalizeH="0" baseline="0" noProof="0" smtClean="0">
                <a:ln>
                  <a:noFill/>
                </a:ln>
                <a:solidFill>
                  <a:srgbClr val="DDD9C3"/>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altLang="en-US" sz="1200" b="1" i="0" u="none" strike="noStrike" kern="1200" cap="none" spc="0" normalizeH="0" baseline="0" noProof="0">
              <a:ln>
                <a:noFill/>
              </a:ln>
              <a:solidFill>
                <a:srgbClr val="DDD9C3"/>
              </a:solidFill>
              <a:effectLst/>
              <a:uLnTx/>
              <a:uFillTx/>
              <a:latin typeface="Arial" pitchFamily="34" charset="0"/>
              <a:ea typeface="ＭＳ Ｐゴシック" pitchFamily="34" charset="-128"/>
              <a:cs typeface="+mn-cs"/>
            </a:endParaRPr>
          </a:p>
        </p:txBody>
      </p:sp>
      <p:sp>
        <p:nvSpPr>
          <p:cNvPr id="6" name="TextBox 5"/>
          <p:cNvSpPr txBox="1"/>
          <p:nvPr/>
        </p:nvSpPr>
        <p:spPr>
          <a:xfrm>
            <a:off x="218901" y="5557089"/>
            <a:ext cx="8839200" cy="1200329"/>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a:ea typeface="ＭＳ Ｐゴシック" pitchFamily="34" charset="-128"/>
                <a:cs typeface="+mn-cs"/>
              </a:rPr>
              <a:t>The map shows the locations of </a:t>
            </a:r>
            <a:r>
              <a:rPr kumimoji="0" lang="en-US" sz="2400" b="1" i="0" u="none" strike="noStrike" kern="1200" cap="none" spc="0" normalizeH="0" baseline="0" noProof="0" dirty="0">
                <a:ln>
                  <a:noFill/>
                </a:ln>
                <a:solidFill>
                  <a:srgbClr val="800000"/>
                </a:solidFill>
                <a:effectLst/>
                <a:uLnTx/>
                <a:uFillTx/>
                <a:latin typeface="Calibri"/>
                <a:ea typeface="ＭＳ Ｐゴシック" pitchFamily="34" charset="-128"/>
                <a:cs typeface="+mn-cs"/>
              </a:rPr>
              <a:t>17</a:t>
            </a:r>
            <a:r>
              <a:rPr kumimoji="0" lang="en-US" sz="2400" b="1" i="0" u="none" strike="noStrike" kern="1200" cap="none" spc="0" normalizeH="0" baseline="0" noProof="0" dirty="0">
                <a:ln>
                  <a:noFill/>
                </a:ln>
                <a:solidFill>
                  <a:srgbClr val="0000FF"/>
                </a:solidFill>
                <a:effectLst/>
                <a:uLnTx/>
                <a:uFillTx/>
                <a:latin typeface="Calibri"/>
                <a:ea typeface="ＭＳ Ｐゴシック" pitchFamily="34" charset="-128"/>
                <a:cs typeface="+mn-cs"/>
              </a:rPr>
              <a:t> NLDN sensors in and around the Florida region as of </a:t>
            </a:r>
            <a:r>
              <a:rPr kumimoji="0" lang="en-US" sz="2400" b="1" i="0" u="none" strike="noStrike" kern="1200" cap="none" spc="0" normalizeH="0" baseline="0" noProof="0" dirty="0">
                <a:ln>
                  <a:noFill/>
                </a:ln>
                <a:solidFill>
                  <a:srgbClr val="990000"/>
                </a:solidFill>
                <a:effectLst/>
                <a:uLnTx/>
                <a:uFillTx/>
                <a:latin typeface="Calibri"/>
                <a:ea typeface="ＭＳ Ｐゴシック" pitchFamily="34" charset="-128"/>
                <a:cs typeface="+mn-cs"/>
              </a:rPr>
              <a:t>2012</a:t>
            </a:r>
            <a:r>
              <a:rPr kumimoji="0" lang="en-US" sz="2400" b="1" i="0" u="none" strike="noStrike" kern="1200" cap="none" spc="0" normalizeH="0" baseline="0" noProof="0" dirty="0">
                <a:ln>
                  <a:noFill/>
                </a:ln>
                <a:solidFill>
                  <a:srgbClr val="0000FF"/>
                </a:solidFill>
                <a:effectLst/>
                <a:uLnTx/>
                <a:uFillTx/>
                <a:latin typeface="Calibri"/>
                <a:ea typeface="ＭＳ Ｐゴシック" pitchFamily="34" charset="-128"/>
                <a:cs typeface="+mn-cs"/>
              </a:rPr>
              <a:t>. The maximum number of sensors reporting CB events was </a:t>
            </a:r>
            <a:r>
              <a:rPr kumimoji="0" lang="en-US" sz="2400" b="1" i="0" u="none" strike="noStrike" kern="1200" cap="none" spc="0" normalizeH="0" baseline="0" noProof="0" dirty="0">
                <a:ln>
                  <a:noFill/>
                </a:ln>
                <a:solidFill>
                  <a:srgbClr val="800000"/>
                </a:solidFill>
                <a:effectLst/>
                <a:uLnTx/>
                <a:uFillTx/>
                <a:latin typeface="Calibri"/>
                <a:ea typeface="ＭＳ Ｐゴシック" pitchFamily="34" charset="-128"/>
                <a:cs typeface="+mn-cs"/>
              </a:rPr>
              <a:t>16</a:t>
            </a:r>
            <a:r>
              <a:rPr kumimoji="0" lang="en-US" sz="2400" b="1" i="0" u="none" strike="noStrike" kern="1200" cap="none" spc="0" normalizeH="0" baseline="0" noProof="0" dirty="0">
                <a:ln>
                  <a:noFill/>
                </a:ln>
                <a:solidFill>
                  <a:srgbClr val="0000FF"/>
                </a:solidFill>
                <a:effectLst/>
                <a:uLnTx/>
                <a:uFillTx/>
                <a:latin typeface="Calibri"/>
                <a:ea typeface="ＭＳ Ｐゴシック" pitchFamily="34" charset="-128"/>
                <a:cs typeface="+mn-cs"/>
              </a:rPr>
              <a:t>. Adapted from </a:t>
            </a:r>
            <a:r>
              <a:rPr kumimoji="0" lang="en-US" sz="2400" b="1" i="0" u="none" strike="noStrike" kern="1200" cap="none" spc="0" normalizeH="0" baseline="0" noProof="0" dirty="0" err="1">
                <a:ln>
                  <a:noFill/>
                </a:ln>
                <a:solidFill>
                  <a:srgbClr val="0000FF"/>
                </a:solidFill>
                <a:effectLst/>
                <a:uLnTx/>
                <a:uFillTx/>
                <a:latin typeface="Calibri"/>
                <a:ea typeface="ＭＳ Ｐゴシック" pitchFamily="34" charset="-128"/>
                <a:cs typeface="+mn-cs"/>
              </a:rPr>
              <a:t>Mallick</a:t>
            </a:r>
            <a:r>
              <a:rPr kumimoji="0" lang="en-US" sz="2400" b="1" i="0" u="none" strike="noStrike" kern="1200" cap="none" spc="0" normalizeH="0" baseline="0" noProof="0" dirty="0">
                <a:ln>
                  <a:noFill/>
                </a:ln>
                <a:solidFill>
                  <a:srgbClr val="0000FF"/>
                </a:solidFill>
                <a:effectLst/>
                <a:uLnTx/>
                <a:uFillTx/>
                <a:latin typeface="Calibri"/>
                <a:ea typeface="ＭＳ Ｐゴシック" pitchFamily="34" charset="-128"/>
                <a:cs typeface="+mn-cs"/>
              </a:rPr>
              <a:t> et al. (2014).</a:t>
            </a:r>
          </a:p>
        </p:txBody>
      </p:sp>
      <p:sp>
        <p:nvSpPr>
          <p:cNvPr id="3" name="TextBox 2"/>
          <p:cNvSpPr txBox="1"/>
          <p:nvPr/>
        </p:nvSpPr>
        <p:spPr>
          <a:xfrm>
            <a:off x="1920241" y="4621876"/>
            <a:ext cx="1612668" cy="517699"/>
          </a:xfrm>
          <a:prstGeom prst="rect">
            <a:avLst/>
          </a:prstGeom>
          <a:noFill/>
          <a:ln w="28575">
            <a:solidFill>
              <a:srgbClr val="990000"/>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
        <p:nvSpPr>
          <p:cNvPr id="4" name="Oval 3"/>
          <p:cNvSpPr/>
          <p:nvPr/>
        </p:nvSpPr>
        <p:spPr>
          <a:xfrm>
            <a:off x="3940377" y="2701636"/>
            <a:ext cx="1396248" cy="365760"/>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11DA06FC-1CFA-436E-A181-A6589070E10A}"/>
              </a:ext>
            </a:extLst>
          </p:cNvPr>
          <p:cNvSpPr txBox="1"/>
          <p:nvPr/>
        </p:nvSpPr>
        <p:spPr>
          <a:xfrm>
            <a:off x="235239" y="179828"/>
            <a:ext cx="1246909"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0000FF"/>
                </a:solidFill>
                <a:effectLst/>
                <a:uLnTx/>
                <a:uFillTx/>
                <a:latin typeface="Calibri" panose="020F0502020204030204" pitchFamily="34" charset="0"/>
                <a:ea typeface="+mn-ea"/>
                <a:cs typeface="Arial" panose="020B0604020202020204" pitchFamily="34" charset="0"/>
              </a:rPr>
              <a:t>NLDN</a:t>
            </a:r>
          </a:p>
        </p:txBody>
      </p:sp>
    </p:spTree>
    <p:extLst>
      <p:ext uri="{BB962C8B-B14F-4D97-AF65-F5344CB8AC3E}">
        <p14:creationId xmlns:p14="http://schemas.microsoft.com/office/powerpoint/2010/main" val="3856580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895" y="0"/>
            <a:ext cx="8836182" cy="1350385"/>
          </a:xfrm>
        </p:spPr>
        <p:txBody>
          <a:bodyPr>
            <a:noAutofit/>
          </a:bodyPr>
          <a:lstStyle/>
          <a:p>
            <a:r>
              <a:rPr lang="en-US" sz="2800" dirty="0">
                <a:solidFill>
                  <a:srgbClr val="800000"/>
                </a:solidFill>
              </a:rPr>
              <a:t>NLDN performance characteristics in 2001-2015 </a:t>
            </a:r>
            <a:br>
              <a:rPr lang="en-US" sz="2800" dirty="0">
                <a:solidFill>
                  <a:srgbClr val="800000"/>
                </a:solidFill>
              </a:rPr>
            </a:br>
            <a:r>
              <a:rPr lang="en-US" sz="2800" dirty="0">
                <a:solidFill>
                  <a:srgbClr val="800000"/>
                </a:solidFill>
              </a:rPr>
              <a:t>(15 years, including 2 major upgrades completed </a:t>
            </a:r>
            <a:br>
              <a:rPr lang="en-US" sz="2800" dirty="0">
                <a:solidFill>
                  <a:srgbClr val="800000"/>
                </a:solidFill>
              </a:rPr>
            </a:br>
            <a:r>
              <a:rPr lang="en-US" sz="2800" dirty="0">
                <a:solidFill>
                  <a:srgbClr val="800000"/>
                </a:solidFill>
              </a:rPr>
              <a:t>in 2004 and 2013)</a:t>
            </a:r>
          </a:p>
        </p:txBody>
      </p:sp>
      <p:graphicFrame>
        <p:nvGraphicFramePr>
          <p:cNvPr id="5" name="Content Placeholder 4"/>
          <p:cNvGraphicFramePr>
            <a:graphicFrameLocks noGrp="1"/>
          </p:cNvGraphicFramePr>
          <p:nvPr>
            <p:ph idx="1"/>
          </p:nvPr>
        </p:nvGraphicFramePr>
        <p:xfrm>
          <a:off x="57186" y="1433512"/>
          <a:ext cx="8991601" cy="5212080"/>
        </p:xfrm>
        <a:graphic>
          <a:graphicData uri="http://schemas.openxmlformats.org/drawingml/2006/table">
            <a:tbl>
              <a:tblPr firstRow="1" bandRow="1">
                <a:tableStyleId>{5C22544A-7EE6-4342-B048-85BDC9FD1C3A}</a:tableStyleId>
              </a:tblPr>
              <a:tblGrid>
                <a:gridCol w="2708564">
                  <a:extLst>
                    <a:ext uri="{9D8B030D-6E8A-4147-A177-3AD203B41FA5}">
                      <a16:colId xmlns:a16="http://schemas.microsoft.com/office/drawing/2014/main" val="20000"/>
                    </a:ext>
                  </a:extLst>
                </a:gridCol>
                <a:gridCol w="1670858">
                  <a:extLst>
                    <a:ext uri="{9D8B030D-6E8A-4147-A177-3AD203B41FA5}">
                      <a16:colId xmlns:a16="http://schemas.microsoft.com/office/drawing/2014/main" val="20001"/>
                    </a:ext>
                  </a:extLst>
                </a:gridCol>
                <a:gridCol w="1562793">
                  <a:extLst>
                    <a:ext uri="{9D8B030D-6E8A-4147-A177-3AD203B41FA5}">
                      <a16:colId xmlns:a16="http://schemas.microsoft.com/office/drawing/2014/main" val="20002"/>
                    </a:ext>
                  </a:extLst>
                </a:gridCol>
                <a:gridCol w="1620981">
                  <a:extLst>
                    <a:ext uri="{9D8B030D-6E8A-4147-A177-3AD203B41FA5}">
                      <a16:colId xmlns:a16="http://schemas.microsoft.com/office/drawing/2014/main" val="20003"/>
                    </a:ext>
                  </a:extLst>
                </a:gridCol>
                <a:gridCol w="1428405">
                  <a:extLst>
                    <a:ext uri="{9D8B030D-6E8A-4147-A177-3AD203B41FA5}">
                      <a16:colId xmlns:a16="http://schemas.microsoft.com/office/drawing/2014/main" val="786625244"/>
                    </a:ext>
                  </a:extLst>
                </a:gridCol>
              </a:tblGrid>
              <a:tr h="370840">
                <a:tc>
                  <a:txBody>
                    <a:bodyPr/>
                    <a:lstStyle/>
                    <a:p>
                      <a:endParaRPr lang="en-US" sz="2000" b="1" dirty="0"/>
                    </a:p>
                  </a:txBody>
                  <a:tcPr/>
                </a:tc>
                <a:tc>
                  <a:txBody>
                    <a:bodyPr/>
                    <a:lstStyle/>
                    <a:p>
                      <a:pPr algn="ctr"/>
                      <a:r>
                        <a:rPr lang="en-US" sz="2000" b="1" dirty="0">
                          <a:solidFill>
                            <a:srgbClr val="FFFF00"/>
                          </a:solidFill>
                        </a:rPr>
                        <a:t>Jerauld et al. (2005)</a:t>
                      </a:r>
                    </a:p>
                  </a:txBody>
                  <a:tcPr/>
                </a:tc>
                <a:tc>
                  <a:txBody>
                    <a:bodyPr/>
                    <a:lstStyle/>
                    <a:p>
                      <a:pPr algn="ctr"/>
                      <a:r>
                        <a:rPr lang="en-US" sz="2000" b="1" dirty="0">
                          <a:solidFill>
                            <a:srgbClr val="FFFF00"/>
                          </a:solidFill>
                        </a:rPr>
                        <a:t>Nag et al. (2011)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FFFF00"/>
                          </a:solidFill>
                        </a:rPr>
                        <a:t>Mallick</a:t>
                      </a:r>
                      <a:r>
                        <a:rPr lang="en-US" sz="2000" b="1" dirty="0">
                          <a:solidFill>
                            <a:srgbClr val="FFFF00"/>
                          </a:solidFill>
                        </a:rPr>
                        <a:t> et al. (2014)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FF00"/>
                          </a:solidFill>
                        </a:rPr>
                        <a:t>UF Group</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FF00"/>
                          </a:solidFill>
                        </a:rPr>
                        <a:t>(2019)</a:t>
                      </a:r>
                    </a:p>
                  </a:txBody>
                  <a:tcPr/>
                </a:tc>
                <a:extLst>
                  <a:ext uri="{0D108BD9-81ED-4DB2-BD59-A6C34878D82A}">
                    <a16:rowId xmlns:a16="http://schemas.microsoft.com/office/drawing/2014/main" val="10000"/>
                  </a:ext>
                </a:extLst>
              </a:tr>
              <a:tr h="370840">
                <a:tc>
                  <a:txBody>
                    <a:bodyPr/>
                    <a:lstStyle/>
                    <a:p>
                      <a:r>
                        <a:rPr lang="en-US" sz="2000" b="1" dirty="0"/>
                        <a:t>Period</a:t>
                      </a:r>
                    </a:p>
                  </a:txBody>
                  <a:tcPr/>
                </a:tc>
                <a:tc>
                  <a:txBody>
                    <a:bodyPr/>
                    <a:lstStyle/>
                    <a:p>
                      <a:pPr algn="ctr"/>
                      <a:r>
                        <a:rPr lang="en-US" sz="2000" b="1" dirty="0">
                          <a:solidFill>
                            <a:srgbClr val="800000"/>
                          </a:solidFill>
                        </a:rPr>
                        <a:t>2001 – 2003</a:t>
                      </a:r>
                    </a:p>
                    <a:p>
                      <a:pPr algn="ctr"/>
                      <a:r>
                        <a:rPr lang="en-US" sz="2000" b="1" dirty="0">
                          <a:solidFill>
                            <a:srgbClr val="800000"/>
                          </a:solidFill>
                        </a:rPr>
                        <a:t>(3 years)</a:t>
                      </a:r>
                    </a:p>
                  </a:txBody>
                  <a:tcPr/>
                </a:tc>
                <a:tc>
                  <a:txBody>
                    <a:bodyPr/>
                    <a:lstStyle/>
                    <a:p>
                      <a:pPr algn="ctr"/>
                      <a:r>
                        <a:rPr lang="en-US" sz="2000" b="1" dirty="0">
                          <a:solidFill>
                            <a:srgbClr val="0000FF"/>
                          </a:solidFill>
                        </a:rPr>
                        <a:t>2004 – 2009</a:t>
                      </a:r>
                    </a:p>
                    <a:p>
                      <a:pPr algn="ctr"/>
                      <a:r>
                        <a:rPr lang="en-US" sz="2000" b="1" dirty="0">
                          <a:solidFill>
                            <a:srgbClr val="0000FF"/>
                          </a:solidFill>
                        </a:rPr>
                        <a:t>(5 years)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00FF"/>
                          </a:solidFill>
                        </a:rPr>
                        <a:t>2004 – 2013</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00FF"/>
                          </a:solidFill>
                        </a:rPr>
                        <a:t>(9 years)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800000"/>
                          </a:solidFill>
                        </a:rPr>
                        <a:t>2014-2015</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800000"/>
                          </a:solidFill>
                        </a:rPr>
                        <a:t>(2 years)</a:t>
                      </a:r>
                    </a:p>
                  </a:txBody>
                  <a:tcPr/>
                </a:tc>
                <a:extLst>
                  <a:ext uri="{0D108BD9-81ED-4DB2-BD59-A6C34878D82A}">
                    <a16:rowId xmlns:a16="http://schemas.microsoft.com/office/drawing/2014/main" val="10001"/>
                  </a:ext>
                </a:extLst>
              </a:tr>
              <a:tr h="370840">
                <a:tc>
                  <a:txBody>
                    <a:bodyPr/>
                    <a:lstStyle/>
                    <a:p>
                      <a:r>
                        <a:rPr lang="en-US" sz="2000" b="1" dirty="0"/>
                        <a:t>Flash Detection Efficiency</a:t>
                      </a:r>
                    </a:p>
                  </a:txBody>
                  <a:tcPr/>
                </a:tc>
                <a:tc>
                  <a:txBody>
                    <a:bodyPr/>
                    <a:lstStyle/>
                    <a:p>
                      <a:pPr algn="ctr"/>
                      <a:r>
                        <a:rPr lang="en-US" sz="2000" b="1" dirty="0">
                          <a:solidFill>
                            <a:srgbClr val="800000"/>
                          </a:solidFill>
                        </a:rPr>
                        <a:t>84%</a:t>
                      </a:r>
                    </a:p>
                    <a:p>
                      <a:pPr algn="ctr"/>
                      <a:r>
                        <a:rPr lang="en-US" sz="2000" b="1" dirty="0">
                          <a:solidFill>
                            <a:srgbClr val="800000"/>
                          </a:solidFill>
                        </a:rPr>
                        <a:t>(N = 37)</a:t>
                      </a:r>
                    </a:p>
                  </a:txBody>
                  <a:tcPr/>
                </a:tc>
                <a:tc>
                  <a:txBody>
                    <a:bodyPr/>
                    <a:lstStyle/>
                    <a:p>
                      <a:pPr algn="ctr"/>
                      <a:r>
                        <a:rPr lang="en-US" sz="2000" b="1" dirty="0">
                          <a:solidFill>
                            <a:srgbClr val="0000FF"/>
                          </a:solidFill>
                        </a:rPr>
                        <a:t>92%</a:t>
                      </a:r>
                    </a:p>
                    <a:p>
                      <a:pPr algn="ctr"/>
                      <a:r>
                        <a:rPr lang="en-US" sz="2000" b="1" dirty="0">
                          <a:solidFill>
                            <a:srgbClr val="0000FF"/>
                          </a:solidFill>
                        </a:rPr>
                        <a:t>(N = 37)</a:t>
                      </a:r>
                    </a:p>
                  </a:txBody>
                  <a:tcPr/>
                </a:tc>
                <a:tc>
                  <a:txBody>
                    <a:bodyPr/>
                    <a:lstStyle/>
                    <a:p>
                      <a:pPr algn="ctr"/>
                      <a:r>
                        <a:rPr lang="en-US" sz="2000" b="1" dirty="0">
                          <a:solidFill>
                            <a:srgbClr val="0000FF"/>
                          </a:solidFill>
                        </a:rPr>
                        <a:t>94%</a:t>
                      </a:r>
                    </a:p>
                    <a:p>
                      <a:pPr algn="ctr"/>
                      <a:r>
                        <a:rPr lang="en-US" sz="2000" b="1" dirty="0">
                          <a:solidFill>
                            <a:srgbClr val="0000FF"/>
                          </a:solidFill>
                        </a:rPr>
                        <a:t>(N = 90)</a:t>
                      </a:r>
                    </a:p>
                  </a:txBody>
                  <a:tcPr/>
                </a:tc>
                <a:tc>
                  <a:txBody>
                    <a:bodyPr/>
                    <a:lstStyle/>
                    <a:p>
                      <a:pPr algn="ctr"/>
                      <a:r>
                        <a:rPr lang="en-US" sz="2000" b="1" dirty="0">
                          <a:solidFill>
                            <a:srgbClr val="800000"/>
                          </a:solidFill>
                        </a:rPr>
                        <a:t>100%</a:t>
                      </a:r>
                    </a:p>
                    <a:p>
                      <a:pPr algn="ctr"/>
                      <a:r>
                        <a:rPr lang="en-US" sz="2000" b="1" dirty="0">
                          <a:solidFill>
                            <a:srgbClr val="800000"/>
                          </a:solidFill>
                        </a:rPr>
                        <a:t>(N</a:t>
                      </a:r>
                      <a:r>
                        <a:rPr lang="en-US" sz="2000" b="1" baseline="0" dirty="0">
                          <a:solidFill>
                            <a:srgbClr val="800000"/>
                          </a:solidFill>
                        </a:rPr>
                        <a:t> = 36)</a:t>
                      </a:r>
                      <a:endParaRPr lang="en-US" sz="2000" b="1" dirty="0">
                        <a:solidFill>
                          <a:srgbClr val="800000"/>
                        </a:solidFill>
                      </a:endParaRPr>
                    </a:p>
                  </a:txBody>
                  <a:tcPr/>
                </a:tc>
                <a:extLst>
                  <a:ext uri="{0D108BD9-81ED-4DB2-BD59-A6C34878D82A}">
                    <a16:rowId xmlns:a16="http://schemas.microsoft.com/office/drawing/2014/main" val="10002"/>
                  </a:ext>
                </a:extLst>
              </a:tr>
              <a:tr h="370840">
                <a:tc>
                  <a:txBody>
                    <a:bodyPr/>
                    <a:lstStyle/>
                    <a:p>
                      <a:r>
                        <a:rPr lang="en-US" sz="2000" b="1" dirty="0"/>
                        <a:t>Stroke Detection Efficiency</a:t>
                      </a:r>
                    </a:p>
                  </a:txBody>
                  <a:tcPr/>
                </a:tc>
                <a:tc>
                  <a:txBody>
                    <a:bodyPr/>
                    <a:lstStyle/>
                    <a:p>
                      <a:pPr algn="ctr"/>
                      <a:r>
                        <a:rPr lang="en-US" sz="2000" b="1" dirty="0">
                          <a:solidFill>
                            <a:srgbClr val="800000"/>
                          </a:solidFill>
                        </a:rPr>
                        <a:t>60%</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800000"/>
                          </a:solidFill>
                        </a:rPr>
                        <a:t>(N = 159)</a:t>
                      </a:r>
                    </a:p>
                  </a:txBody>
                  <a:tcPr/>
                </a:tc>
                <a:tc>
                  <a:txBody>
                    <a:bodyPr/>
                    <a:lstStyle/>
                    <a:p>
                      <a:pPr algn="ctr"/>
                      <a:r>
                        <a:rPr lang="en-US" sz="2000" b="1" dirty="0">
                          <a:solidFill>
                            <a:srgbClr val="0000FF"/>
                          </a:solidFill>
                        </a:rPr>
                        <a:t>76%</a:t>
                      </a:r>
                    </a:p>
                    <a:p>
                      <a:pPr algn="ctr"/>
                      <a:r>
                        <a:rPr lang="en-US" sz="2000" b="1" dirty="0">
                          <a:solidFill>
                            <a:srgbClr val="0000FF"/>
                          </a:solidFill>
                        </a:rPr>
                        <a:t>(N = 139)</a:t>
                      </a:r>
                    </a:p>
                  </a:txBody>
                  <a:tcPr/>
                </a:tc>
                <a:tc>
                  <a:txBody>
                    <a:bodyPr/>
                    <a:lstStyle/>
                    <a:p>
                      <a:pPr algn="ctr"/>
                      <a:r>
                        <a:rPr lang="en-US" sz="2000" b="1" dirty="0">
                          <a:solidFill>
                            <a:srgbClr val="0000FF"/>
                          </a:solidFill>
                        </a:rPr>
                        <a:t>75%</a:t>
                      </a:r>
                    </a:p>
                    <a:p>
                      <a:pPr algn="ctr"/>
                      <a:r>
                        <a:rPr lang="en-US" sz="2000" b="1" dirty="0">
                          <a:solidFill>
                            <a:srgbClr val="0000FF"/>
                          </a:solidFill>
                        </a:rPr>
                        <a:t>(N = 388)</a:t>
                      </a:r>
                    </a:p>
                  </a:txBody>
                  <a:tcPr/>
                </a:tc>
                <a:tc>
                  <a:txBody>
                    <a:bodyPr/>
                    <a:lstStyle/>
                    <a:p>
                      <a:pPr algn="ctr"/>
                      <a:r>
                        <a:rPr lang="en-US" sz="2000" b="1" dirty="0">
                          <a:solidFill>
                            <a:srgbClr val="800000"/>
                          </a:solidFill>
                        </a:rPr>
                        <a:t>86%</a:t>
                      </a:r>
                    </a:p>
                    <a:p>
                      <a:pPr algn="ctr"/>
                      <a:r>
                        <a:rPr lang="en-US" sz="2000" b="1" dirty="0">
                          <a:solidFill>
                            <a:srgbClr val="800000"/>
                          </a:solidFill>
                        </a:rPr>
                        <a:t>(N = 175)</a:t>
                      </a:r>
                    </a:p>
                  </a:txBody>
                  <a:tcPr/>
                </a:tc>
                <a:extLst>
                  <a:ext uri="{0D108BD9-81ED-4DB2-BD59-A6C34878D82A}">
                    <a16:rowId xmlns:a16="http://schemas.microsoft.com/office/drawing/2014/main" val="10003"/>
                  </a:ext>
                </a:extLst>
              </a:tr>
              <a:tr h="370840">
                <a:tc>
                  <a:txBody>
                    <a:bodyPr/>
                    <a:lstStyle/>
                    <a:p>
                      <a:r>
                        <a:rPr lang="en-US" sz="2000" b="1" dirty="0"/>
                        <a:t>Percentage of Misclassified Strokes</a:t>
                      </a:r>
                    </a:p>
                  </a:txBody>
                  <a:tcPr/>
                </a:tc>
                <a:tc>
                  <a:txBody>
                    <a:bodyPr/>
                    <a:lstStyle/>
                    <a:p>
                      <a:pPr algn="ctr"/>
                      <a:r>
                        <a:rPr lang="en-US" sz="2000" b="1" dirty="0">
                          <a:solidFill>
                            <a:srgbClr val="800000"/>
                          </a:solidFill>
                        </a:rPr>
                        <a:t>–</a:t>
                      </a:r>
                    </a:p>
                  </a:txBody>
                  <a:tcPr/>
                </a:tc>
                <a:tc>
                  <a:txBody>
                    <a:bodyPr/>
                    <a:lstStyle/>
                    <a:p>
                      <a:pPr algn="ctr"/>
                      <a:r>
                        <a:rPr lang="en-US" sz="2000" b="1" dirty="0">
                          <a:solidFill>
                            <a:srgbClr val="0000FF"/>
                          </a:solidFill>
                        </a:rPr>
                        <a:t>–</a:t>
                      </a:r>
                    </a:p>
                  </a:txBody>
                  <a:tcPr/>
                </a:tc>
                <a:tc>
                  <a:txBody>
                    <a:bodyPr/>
                    <a:lstStyle/>
                    <a:p>
                      <a:pPr algn="ctr"/>
                      <a:r>
                        <a:rPr lang="en-US" sz="2000" b="1" dirty="0">
                          <a:solidFill>
                            <a:srgbClr val="0000FF"/>
                          </a:solidFill>
                        </a:rPr>
                        <a:t>3%</a:t>
                      </a:r>
                    </a:p>
                    <a:p>
                      <a:pPr algn="ctr"/>
                      <a:r>
                        <a:rPr lang="en-US" sz="2000" b="1" dirty="0">
                          <a:solidFill>
                            <a:srgbClr val="0000FF"/>
                          </a:solidFill>
                        </a:rPr>
                        <a:t>(N = 292)</a:t>
                      </a:r>
                    </a:p>
                  </a:txBody>
                  <a:tcPr/>
                </a:tc>
                <a:tc>
                  <a:txBody>
                    <a:bodyPr/>
                    <a:lstStyle/>
                    <a:p>
                      <a:pPr algn="ctr"/>
                      <a:r>
                        <a:rPr lang="en-US" sz="2000" b="1" dirty="0">
                          <a:solidFill>
                            <a:srgbClr val="800000"/>
                          </a:solidFill>
                        </a:rPr>
                        <a:t>5%</a:t>
                      </a:r>
                    </a:p>
                    <a:p>
                      <a:pPr algn="ctr"/>
                      <a:r>
                        <a:rPr lang="en-US" sz="2000" b="1" dirty="0">
                          <a:solidFill>
                            <a:srgbClr val="800000"/>
                          </a:solidFill>
                        </a:rPr>
                        <a:t>(N = 150)</a:t>
                      </a:r>
                    </a:p>
                  </a:txBody>
                  <a:tcPr/>
                </a:tc>
                <a:extLst>
                  <a:ext uri="{0D108BD9-81ED-4DB2-BD59-A6C34878D82A}">
                    <a16:rowId xmlns:a16="http://schemas.microsoft.com/office/drawing/2014/main" val="10004"/>
                  </a:ext>
                </a:extLst>
              </a:tr>
              <a:tr h="370840">
                <a:tc>
                  <a:txBody>
                    <a:bodyPr/>
                    <a:lstStyle/>
                    <a:p>
                      <a:r>
                        <a:rPr lang="en-US" sz="2000" b="1" dirty="0"/>
                        <a:t>Median Location Error</a:t>
                      </a:r>
                    </a:p>
                  </a:txBody>
                  <a:tcPr/>
                </a:tc>
                <a:tc>
                  <a:txBody>
                    <a:bodyPr/>
                    <a:lstStyle/>
                    <a:p>
                      <a:pPr algn="ctr"/>
                      <a:r>
                        <a:rPr lang="en-US" sz="2000" b="1" dirty="0">
                          <a:solidFill>
                            <a:srgbClr val="800000"/>
                          </a:solidFill>
                        </a:rPr>
                        <a:t>600 m</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800000"/>
                          </a:solidFill>
                        </a:rPr>
                        <a:t>(N = 95)</a:t>
                      </a:r>
                    </a:p>
                  </a:txBody>
                  <a:tcPr/>
                </a:tc>
                <a:tc>
                  <a:txBody>
                    <a:bodyPr/>
                    <a:lstStyle/>
                    <a:p>
                      <a:pPr algn="ctr"/>
                      <a:r>
                        <a:rPr lang="en-US" sz="2000" b="1" dirty="0">
                          <a:solidFill>
                            <a:srgbClr val="0000FF"/>
                          </a:solidFill>
                        </a:rPr>
                        <a:t>308 m</a:t>
                      </a:r>
                    </a:p>
                    <a:p>
                      <a:pPr algn="ctr"/>
                      <a:r>
                        <a:rPr lang="en-US" sz="2000" b="1" dirty="0">
                          <a:solidFill>
                            <a:srgbClr val="0000FF"/>
                          </a:solidFill>
                        </a:rPr>
                        <a:t>(N = 105)</a:t>
                      </a:r>
                    </a:p>
                  </a:txBody>
                  <a:tcPr/>
                </a:tc>
                <a:tc>
                  <a:txBody>
                    <a:bodyPr/>
                    <a:lstStyle/>
                    <a:p>
                      <a:pPr algn="ctr"/>
                      <a:r>
                        <a:rPr lang="en-US" sz="2000" b="1" dirty="0">
                          <a:solidFill>
                            <a:srgbClr val="0000FF"/>
                          </a:solidFill>
                        </a:rPr>
                        <a:t>309 m</a:t>
                      </a:r>
                    </a:p>
                    <a:p>
                      <a:pPr algn="ctr"/>
                      <a:r>
                        <a:rPr lang="en-US" sz="2000" b="1" dirty="0">
                          <a:solidFill>
                            <a:srgbClr val="0000FF"/>
                          </a:solidFill>
                        </a:rPr>
                        <a:t>(N = 292)</a:t>
                      </a:r>
                    </a:p>
                  </a:txBody>
                  <a:tcPr/>
                </a:tc>
                <a:tc>
                  <a:txBody>
                    <a:bodyPr/>
                    <a:lstStyle/>
                    <a:p>
                      <a:pPr algn="ctr"/>
                      <a:r>
                        <a:rPr lang="en-US" sz="2000" b="1" dirty="0">
                          <a:solidFill>
                            <a:srgbClr val="800000"/>
                          </a:solidFill>
                        </a:rPr>
                        <a:t>162 m</a:t>
                      </a:r>
                    </a:p>
                    <a:p>
                      <a:pPr algn="ctr"/>
                      <a:r>
                        <a:rPr lang="en-US" sz="2000" b="1" dirty="0">
                          <a:solidFill>
                            <a:srgbClr val="800000"/>
                          </a:solidFill>
                        </a:rPr>
                        <a:t>(N =150)</a:t>
                      </a:r>
                    </a:p>
                  </a:txBody>
                  <a:tcPr/>
                </a:tc>
                <a:extLst>
                  <a:ext uri="{0D108BD9-81ED-4DB2-BD59-A6C34878D82A}">
                    <a16:rowId xmlns:a16="http://schemas.microsoft.com/office/drawing/2014/main" val="10005"/>
                  </a:ext>
                </a:extLst>
              </a:tr>
              <a:tr h="741680">
                <a:tc>
                  <a:txBody>
                    <a:bodyPr/>
                    <a:lstStyle/>
                    <a:p>
                      <a:r>
                        <a:rPr lang="en-US" sz="2000" b="1" dirty="0"/>
                        <a:t>Median Absolute Current Estimation Error</a:t>
                      </a:r>
                    </a:p>
                  </a:txBody>
                  <a:tcPr/>
                </a:tc>
                <a:tc>
                  <a:txBody>
                    <a:bodyPr/>
                    <a:lstStyle/>
                    <a:p>
                      <a:pPr algn="ctr"/>
                      <a:r>
                        <a:rPr lang="en-US" sz="2000" b="1" dirty="0">
                          <a:solidFill>
                            <a:srgbClr val="800000"/>
                          </a:solidFill>
                        </a:rPr>
                        <a:t>20%</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800000"/>
                          </a:solidFill>
                        </a:rPr>
                        <a:t>(N = 70)</a:t>
                      </a:r>
                    </a:p>
                  </a:txBody>
                  <a:tcPr/>
                </a:tc>
                <a:tc>
                  <a:txBody>
                    <a:bodyPr/>
                    <a:lstStyle/>
                    <a:p>
                      <a:pPr algn="ctr"/>
                      <a:r>
                        <a:rPr lang="en-US" sz="2000" b="1" dirty="0">
                          <a:solidFill>
                            <a:srgbClr val="0000FF"/>
                          </a:solidFill>
                        </a:rPr>
                        <a:t>13%</a:t>
                      </a:r>
                    </a:p>
                    <a:p>
                      <a:pPr algn="ctr"/>
                      <a:r>
                        <a:rPr lang="en-US" sz="2000" b="1" dirty="0">
                          <a:solidFill>
                            <a:srgbClr val="0000FF"/>
                          </a:solidFill>
                        </a:rPr>
                        <a:t>(N = 96)</a:t>
                      </a:r>
                    </a:p>
                  </a:txBody>
                  <a:tcPr/>
                </a:tc>
                <a:tc>
                  <a:txBody>
                    <a:bodyPr/>
                    <a:lstStyle/>
                    <a:p>
                      <a:pPr algn="ctr"/>
                      <a:r>
                        <a:rPr lang="en-US" sz="2000" b="1" dirty="0">
                          <a:solidFill>
                            <a:srgbClr val="0000FF"/>
                          </a:solidFill>
                        </a:rPr>
                        <a:t>14%</a:t>
                      </a:r>
                    </a:p>
                    <a:p>
                      <a:pPr algn="ctr"/>
                      <a:r>
                        <a:rPr lang="en-US" sz="2000" b="1" dirty="0">
                          <a:solidFill>
                            <a:srgbClr val="0000FF"/>
                          </a:solidFill>
                        </a:rPr>
                        <a:t>(N = 268)</a:t>
                      </a:r>
                    </a:p>
                  </a:txBody>
                  <a:tcPr/>
                </a:tc>
                <a:tc>
                  <a:txBody>
                    <a:bodyPr/>
                    <a:lstStyle/>
                    <a:p>
                      <a:pPr algn="ctr"/>
                      <a:r>
                        <a:rPr lang="en-US" sz="2000" b="1" dirty="0">
                          <a:solidFill>
                            <a:srgbClr val="800000"/>
                          </a:solidFill>
                        </a:rPr>
                        <a:t>15%</a:t>
                      </a:r>
                    </a:p>
                    <a:p>
                      <a:pPr algn="ctr"/>
                      <a:r>
                        <a:rPr lang="en-US" sz="2000" b="1" dirty="0">
                          <a:solidFill>
                            <a:srgbClr val="800000"/>
                          </a:solidFill>
                        </a:rPr>
                        <a:t>(N = 148)</a:t>
                      </a:r>
                    </a:p>
                  </a:txBody>
                  <a:tcPr/>
                </a:tc>
                <a:extLst>
                  <a:ext uri="{0D108BD9-81ED-4DB2-BD59-A6C34878D82A}">
                    <a16:rowId xmlns:a16="http://schemas.microsoft.com/office/drawing/2014/main" val="10006"/>
                  </a:ext>
                </a:extLst>
              </a:tr>
            </a:tbl>
          </a:graphicData>
        </a:graphic>
      </p:graphicFrame>
      <p:sp>
        <p:nvSpPr>
          <p:cNvPr id="4" name="Slide Number Placeholder 3"/>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6F15528-21DE-4FAA-801E-634DDDAF4B2B}" type="slidenum">
              <a:rPr kumimoji="0" lang="en-US" sz="1200" b="1" i="0" u="none" strike="noStrike" kern="1200" cap="none" spc="0" normalizeH="0" baseline="0" noProof="0" smtClean="0">
                <a:ln>
                  <a:noFill/>
                </a:ln>
                <a:solidFill>
                  <a:srgbClr val="EEECE1">
                    <a:lumMod val="90000"/>
                  </a:srgbClr>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dirty="0">
              <a:ln>
                <a:noFill/>
              </a:ln>
              <a:solidFill>
                <a:srgbClr val="EEECE1">
                  <a:lumMod val="90000"/>
                </a:srgbClr>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002000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u="none" dirty="0">
                <a:solidFill>
                  <a:srgbClr val="800000"/>
                </a:solidFill>
              </a:rPr>
              <a:t>I</a:t>
            </a:r>
            <a:r>
              <a:rPr lang="en-US" u="none" baseline="-25000" dirty="0">
                <a:solidFill>
                  <a:srgbClr val="800000"/>
                </a:solidFill>
              </a:rPr>
              <a:t>NLDN</a:t>
            </a:r>
            <a:r>
              <a:rPr lang="en-US" u="none" dirty="0">
                <a:solidFill>
                  <a:srgbClr val="800000"/>
                </a:solidFill>
              </a:rPr>
              <a:t> vs. I</a:t>
            </a:r>
            <a:r>
              <a:rPr lang="en-US" u="none" baseline="-25000" dirty="0">
                <a:solidFill>
                  <a:srgbClr val="800000"/>
                </a:solidFill>
              </a:rPr>
              <a:t>CB</a:t>
            </a:r>
          </a:p>
        </p:txBody>
      </p:sp>
      <p:sp>
        <p:nvSpPr>
          <p:cNvPr id="200707"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spcBef>
                <a:spcPct val="20000"/>
              </a:spcBef>
              <a:buFont typeface="Arial" panose="020B0604020202020204" pitchFamily="34" charset="0"/>
              <a:buChar char="•"/>
              <a:defRPr sz="3200" b="1">
                <a:solidFill>
                  <a:srgbClr val="DBEEF4"/>
                </a:solidFill>
                <a:latin typeface="Calibri" panose="020F0502020204030204" pitchFamily="34" charset="0"/>
              </a:defRPr>
            </a:lvl1pPr>
            <a:lvl2pPr marL="742950" indent="-285750" defTabSz="457200" eaLnBrk="0" hangingPunct="0">
              <a:spcBef>
                <a:spcPct val="20000"/>
              </a:spcBef>
              <a:buFont typeface="Arial" panose="020B0604020202020204" pitchFamily="34" charset="0"/>
              <a:buChar char="–"/>
              <a:defRPr sz="2800" b="1">
                <a:solidFill>
                  <a:srgbClr val="DBEEF4"/>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b="1">
                <a:solidFill>
                  <a:srgbClr val="DBEEF4"/>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b="1">
                <a:solidFill>
                  <a:srgbClr val="DBEEF4"/>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b="1">
                <a:solidFill>
                  <a:srgbClr val="DBEEF4"/>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3266737-BCAC-4B18-BF6E-F3FAF0992EFE}" type="slidenum">
              <a:rPr kumimoji="0" lang="en-US" altLang="en-US" sz="1200" b="1" i="0" u="none" strike="noStrike" kern="1200" cap="none" spc="0" normalizeH="0" baseline="0" noProof="0">
                <a:ln>
                  <a:noFill/>
                </a:ln>
                <a:solidFill>
                  <a:srgbClr val="DDD9C3"/>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n-US" sz="1200" b="1" i="0" u="none" strike="noStrike" kern="1200" cap="none" spc="0" normalizeH="0" baseline="0" noProof="0">
              <a:ln>
                <a:noFill/>
              </a:ln>
              <a:solidFill>
                <a:srgbClr val="DDD9C3"/>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00708" name="TextBox 5"/>
          <p:cNvSpPr txBox="1">
            <a:spLocks noChangeArrowheads="1"/>
          </p:cNvSpPr>
          <p:nvPr/>
        </p:nvSpPr>
        <p:spPr bwMode="auto">
          <a:xfrm>
            <a:off x="152400" y="5562600"/>
            <a:ext cx="883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b="1">
                <a:solidFill>
                  <a:srgbClr val="DBEEF4"/>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b="1">
                <a:solidFill>
                  <a:srgbClr val="DBEEF4"/>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b="1">
                <a:solidFill>
                  <a:srgbClr val="DBEEF4"/>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b="1">
                <a:solidFill>
                  <a:srgbClr val="DBEEF4"/>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b="1">
                <a:solidFill>
                  <a:srgbClr val="DBEEF4"/>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34" charset="-128"/>
                <a:cs typeface="Arial" panose="020B0604020202020204" pitchFamily="34" charset="0"/>
              </a:rPr>
              <a:t>The slanted broken line (slope = 1) is the locus of the points for which the NLDN-reported peak currents and the directly-measured peak currents are equal. The NLDN tends to underestimate the peak current (by about </a:t>
            </a:r>
            <a:r>
              <a:rPr kumimoji="0" lang="en-US" altLang="en-US" sz="2000" b="1"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Arial" panose="020B0604020202020204" pitchFamily="34" charset="0"/>
              </a:rPr>
              <a:t>10%</a:t>
            </a:r>
            <a:r>
              <a:rPr kumimoji="0" lang="en-US" altLang="en-US" sz="2000" b="1" i="0" u="none" strike="noStrike" kern="1200" cap="none" spc="0" normalizeH="0" baseline="0" noProof="0">
                <a:ln>
                  <a:noFill/>
                </a:ln>
                <a:solidFill>
                  <a:srgbClr val="0000FF"/>
                </a:solidFill>
                <a:effectLst/>
                <a:uLnTx/>
                <a:uFillTx/>
                <a:latin typeface="Calibri" panose="020F0502020204030204" pitchFamily="34" charset="0"/>
                <a:ea typeface="ＭＳ Ｐゴシック" panose="020B0600070205080204" pitchFamily="34" charset="-128"/>
                <a:cs typeface="Arial" panose="020B0604020202020204" pitchFamily="34" charset="0"/>
              </a:rPr>
              <a:t>, on average).</a:t>
            </a:r>
          </a:p>
        </p:txBody>
      </p:sp>
      <p:pic>
        <p:nvPicPr>
          <p:cNvPr id="200709"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28850" y="914400"/>
            <a:ext cx="4629150" cy="4621213"/>
          </a:xfrm>
        </p:spPr>
      </p:pic>
    </p:spTree>
    <p:extLst>
      <p:ext uri="{BB962C8B-B14F-4D97-AF65-F5344CB8AC3E}">
        <p14:creationId xmlns:p14="http://schemas.microsoft.com/office/powerpoint/2010/main" val="2717627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5413"/>
            <a:ext cx="8686800" cy="650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1731" name="TextBox 1"/>
          <p:cNvSpPr txBox="1">
            <a:spLocks noChangeArrowheads="1"/>
          </p:cNvSpPr>
          <p:nvPr/>
        </p:nvSpPr>
        <p:spPr bwMode="auto">
          <a:xfrm>
            <a:off x="3154363" y="323850"/>
            <a:ext cx="21844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alibri" panose="020F0502020204030204" pitchFamily="34" charset="0"/>
                <a:ea typeface="+mn-ea"/>
                <a:cs typeface="Arial" panose="020B0604020202020204" pitchFamily="34" charset="0"/>
              </a:rPr>
              <a:t>NLDN locations with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alibri" panose="020F0502020204030204" pitchFamily="34" charset="0"/>
                <a:ea typeface="+mn-ea"/>
                <a:cs typeface="Arial" panose="020B0604020202020204" pitchFamily="34" charset="0"/>
              </a:rPr>
              <a:t>50% error ellipses</a:t>
            </a:r>
          </a:p>
        </p:txBody>
      </p:sp>
      <p:sp>
        <p:nvSpPr>
          <p:cNvPr id="201732" name="TextBox 2"/>
          <p:cNvSpPr txBox="1">
            <a:spLocks noChangeArrowheads="1"/>
          </p:cNvSpPr>
          <p:nvPr/>
        </p:nvSpPr>
        <p:spPr bwMode="auto">
          <a:xfrm>
            <a:off x="3886200" y="4949825"/>
            <a:ext cx="5078413" cy="1754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The NLDN 50% error ellipse is calculated for each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stroke location and defined as a confidence region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for which </a:t>
            </a:r>
            <a:r>
              <a:rPr kumimoji="0" lang="en-US" altLang="en-US" sz="1800" b="1" i="0" u="none" strike="noStrike" kern="1200" cap="none" spc="0" normalizeH="0" baseline="0" noProof="0">
                <a:ln>
                  <a:noFill/>
                </a:ln>
                <a:solidFill>
                  <a:srgbClr val="C00000"/>
                </a:solidFill>
                <a:effectLst/>
                <a:uLnTx/>
                <a:uFillTx/>
                <a:latin typeface="Calibri" panose="020F0502020204030204" pitchFamily="34" charset="0"/>
                <a:ea typeface="+mn-ea"/>
                <a:cs typeface="Arial" panose="020B0604020202020204" pitchFamily="34" charset="0"/>
              </a:rPr>
              <a:t>there is a 50% probability that the actual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C00000"/>
                </a:solidFill>
                <a:effectLst/>
                <a:uLnTx/>
                <a:uFillTx/>
                <a:latin typeface="Calibri" panose="020F0502020204030204" pitchFamily="34" charset="0"/>
                <a:ea typeface="+mn-ea"/>
                <a:cs typeface="Arial" panose="020B0604020202020204" pitchFamily="34" charset="0"/>
              </a:rPr>
              <a:t>stroke location lies within the area circumscribed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C00000"/>
                </a:solidFill>
                <a:effectLst/>
                <a:uLnTx/>
                <a:uFillTx/>
                <a:latin typeface="Calibri" panose="020F0502020204030204" pitchFamily="34" charset="0"/>
                <a:ea typeface="+mn-ea"/>
                <a:cs typeface="Arial" panose="020B0604020202020204" pitchFamily="34" charset="0"/>
              </a:rPr>
              <a:t>by the ellipse</a:t>
            </a: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with the center of the ellipse being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the most probable (reported) stroke location. </a:t>
            </a: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36518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168400"/>
            <a:ext cx="5722937"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5715000"/>
            <a:ext cx="9144000" cy="1077218"/>
          </a:xfrm>
          <a:prstGeom prst="rect">
            <a:avLst/>
          </a:prstGeom>
        </p:spPr>
        <p:txBody>
          <a:bodyPr wrap="square">
            <a:spAutoFit/>
          </a:bodyPr>
          <a:lstStyle/>
          <a:p>
            <a:pPr lvl="0" fontAlgn="auto">
              <a:spcBef>
                <a:spcPts val="0"/>
              </a:spcBef>
              <a:spcAft>
                <a:spcPts val="0"/>
              </a:spcAft>
              <a:defRPr/>
            </a:pPr>
            <a:r>
              <a:rPr kumimoji="0" lang="en-US" sz="1600" b="1" i="0" u="none" strike="noStrike" kern="1200" cap="none" spc="0" normalizeH="0" baseline="0" noProof="0" dirty="0">
                <a:ln>
                  <a:noFill/>
                </a:ln>
                <a:solidFill>
                  <a:srgbClr val="0000FF"/>
                </a:solidFill>
                <a:effectLst/>
                <a:uLnTx/>
                <a:uFillTx/>
                <a:latin typeface="Calibri"/>
                <a:ea typeface="ＭＳ Ｐゴシック" pitchFamily="34" charset="-128"/>
              </a:rPr>
              <a:t>The map shows locations of ENTLN sensors (</a:t>
            </a:r>
            <a:r>
              <a:rPr kumimoji="0" lang="en-US" sz="1600" b="1" i="0" u="none" strike="noStrike" kern="1200" cap="none" spc="0" normalizeH="0" baseline="0" noProof="0" dirty="0">
                <a:ln>
                  <a:noFill/>
                </a:ln>
                <a:solidFill>
                  <a:srgbClr val="A50021"/>
                </a:solidFill>
                <a:effectLst/>
                <a:uLnTx/>
                <a:uFillTx/>
                <a:latin typeface="Calibri"/>
                <a:ea typeface="ＭＳ Ｐゴシック" pitchFamily="34" charset="-128"/>
              </a:rPr>
              <a:t>red circles</a:t>
            </a:r>
            <a:r>
              <a:rPr kumimoji="0" lang="en-US" sz="1600" b="1" i="0" u="none" strike="noStrike" kern="1200" cap="none" spc="0" normalizeH="0" baseline="0" noProof="0" dirty="0">
                <a:ln>
                  <a:noFill/>
                </a:ln>
                <a:solidFill>
                  <a:srgbClr val="0000FF"/>
                </a:solidFill>
                <a:effectLst/>
                <a:uLnTx/>
                <a:uFillTx/>
                <a:latin typeface="Calibri"/>
                <a:ea typeface="ＭＳ Ｐゴシック" pitchFamily="34" charset="-128"/>
              </a:rPr>
              <a:t>) in and around the Florida region. The location of Camp Blanding (</a:t>
            </a:r>
            <a:r>
              <a:rPr kumimoji="0" lang="en-US" sz="1600" b="1" i="0" u="none" strike="noStrike" kern="1200" cap="none" spc="0" normalizeH="0" baseline="0" noProof="0" dirty="0">
                <a:ln>
                  <a:noFill/>
                </a:ln>
                <a:solidFill>
                  <a:schemeClr val="accent4">
                    <a:lumMod val="75000"/>
                  </a:schemeClr>
                </a:solidFill>
                <a:effectLst/>
                <a:uLnTx/>
                <a:uFillTx/>
                <a:latin typeface="Calibri"/>
                <a:ea typeface="ＭＳ Ｐゴシック" pitchFamily="34" charset="-128"/>
              </a:rPr>
              <a:t>yellow square</a:t>
            </a:r>
            <a:r>
              <a:rPr kumimoji="0" lang="en-US" sz="1600" b="1" i="0" u="none" strike="noStrike" kern="1200" cap="none" spc="0" normalizeH="0" baseline="0" noProof="0" dirty="0">
                <a:ln>
                  <a:noFill/>
                </a:ln>
                <a:solidFill>
                  <a:srgbClr val="0000FF"/>
                </a:solidFill>
                <a:effectLst/>
                <a:uLnTx/>
                <a:uFillTx/>
                <a:latin typeface="Calibri"/>
                <a:ea typeface="ＭＳ Ｐゴシック" pitchFamily="34" charset="-128"/>
              </a:rPr>
              <a:t>) is also shown. Evaluation was performed in 2014-2015. </a:t>
            </a:r>
            <a:r>
              <a:rPr lang="en-US" sz="1600" b="1" dirty="0">
                <a:solidFill>
                  <a:srgbClr val="0000FF"/>
                </a:solidFill>
                <a:latin typeface="Calibri"/>
                <a:ea typeface="ＭＳ Ｐゴシック" pitchFamily="34" charset="-128"/>
              </a:rPr>
              <a:t>The number of ENTLN sensors shown in this figure is </a:t>
            </a:r>
            <a:r>
              <a:rPr lang="en-US" sz="1600" b="1" dirty="0">
                <a:solidFill>
                  <a:srgbClr val="C00000"/>
                </a:solidFill>
                <a:latin typeface="Calibri"/>
                <a:ea typeface="ＭＳ Ｐゴシック" pitchFamily="34" charset="-128"/>
              </a:rPr>
              <a:t>84</a:t>
            </a:r>
            <a:r>
              <a:rPr lang="en-US" sz="1600" b="1" dirty="0">
                <a:solidFill>
                  <a:srgbClr val="0000FF"/>
                </a:solidFill>
                <a:latin typeface="Calibri"/>
                <a:ea typeface="ＭＳ Ｐゴシック" pitchFamily="34" charset="-128"/>
              </a:rPr>
              <a:t>, with the total number of sensors in the contiguous United States being more than </a:t>
            </a:r>
            <a:r>
              <a:rPr lang="en-US" sz="1600" b="1" dirty="0">
                <a:solidFill>
                  <a:srgbClr val="C00000"/>
                </a:solidFill>
                <a:latin typeface="Calibri"/>
                <a:ea typeface="ＭＳ Ｐゴシック" pitchFamily="34" charset="-128"/>
              </a:rPr>
              <a:t>900</a:t>
            </a:r>
            <a:r>
              <a:rPr lang="en-US" sz="1600" b="1" dirty="0">
                <a:solidFill>
                  <a:srgbClr val="0000FF"/>
                </a:solidFill>
                <a:latin typeface="Calibri"/>
                <a:ea typeface="ＭＳ Ｐゴシック" pitchFamily="34" charset="-128"/>
              </a:rPr>
              <a:t>. Adapted </a:t>
            </a:r>
            <a:r>
              <a:rPr kumimoji="0" lang="en-US" sz="1600" b="1" i="0" u="none" strike="noStrike" kern="1200" cap="none" spc="0" normalizeH="0" baseline="0" noProof="0" dirty="0">
                <a:ln>
                  <a:noFill/>
                </a:ln>
                <a:solidFill>
                  <a:srgbClr val="0000FF"/>
                </a:solidFill>
                <a:effectLst/>
                <a:uLnTx/>
                <a:uFillTx/>
                <a:latin typeface="Calibri"/>
                <a:ea typeface="ＭＳ Ｐゴシック" pitchFamily="34" charset="-128"/>
              </a:rPr>
              <a:t>from Zhu et al. [2017].</a:t>
            </a:r>
          </a:p>
        </p:txBody>
      </p:sp>
      <p:sp>
        <p:nvSpPr>
          <p:cNvPr id="2" name="TextBox 1"/>
          <p:cNvSpPr txBox="1"/>
          <p:nvPr/>
        </p:nvSpPr>
        <p:spPr>
          <a:xfrm>
            <a:off x="166688" y="76200"/>
            <a:ext cx="8977312" cy="1092200"/>
          </a:xfrm>
          <a:prstGeom prst="rect">
            <a:avLst/>
          </a:prstGeom>
          <a:noFill/>
        </p:spPr>
        <p:txBody>
          <a:bodyPr>
            <a:spAutoFit/>
          </a:bodyPr>
          <a:lstStyle/>
          <a:p>
            <a:pPr marL="0" marR="0" lvl="0" indent="0" algn="ctr" defTabSz="457200" rtl="0" eaLnBrk="1" fontAlgn="base" latinLnBrk="0" hangingPunct="1">
              <a:lnSpc>
                <a:spcPct val="100000"/>
              </a:lnSpc>
              <a:spcBef>
                <a:spcPct val="0"/>
              </a:spcBef>
              <a:spcAft>
                <a:spcPts val="600"/>
              </a:spcAft>
              <a:buClrTx/>
              <a:buSzTx/>
              <a:buFontTx/>
              <a:buNone/>
              <a:tabLst/>
              <a:defRPr/>
            </a:pPr>
            <a:r>
              <a:rPr kumimoji="0" lang="en-US" sz="2400" b="1" i="0" u="sng" strike="noStrike" kern="1200" cap="none" spc="0" normalizeH="0" baseline="0" noProof="0" dirty="0">
                <a:ln>
                  <a:noFill/>
                </a:ln>
                <a:solidFill>
                  <a:srgbClr val="800000"/>
                </a:solidFill>
                <a:effectLst/>
                <a:uLnTx/>
                <a:uFillTx/>
                <a:latin typeface="Arial" pitchFamily="34" charset="0"/>
                <a:ea typeface="ＭＳ Ｐゴシック" pitchFamily="34" charset="-128"/>
                <a:cs typeface="Arial" panose="020B0604020202020204" pitchFamily="34" charset="0"/>
              </a:rPr>
              <a:t>General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a:ea typeface="ＭＳ Ｐゴシック" pitchFamily="34" charset="-128"/>
                <a:cs typeface="Arial" panose="020B0604020202020204" pitchFamily="34" charset="0"/>
              </a:rPr>
              <a:t>The Earth Networks Total Lightning Network (ENTLN), formerly </a:t>
            </a:r>
            <a:r>
              <a:rPr kumimoji="0" lang="en-US" sz="1800" b="1" i="0" u="none" strike="noStrike" kern="1200" cap="none" spc="0" normalizeH="0" baseline="0" noProof="0" dirty="0" err="1">
                <a:ln>
                  <a:noFill/>
                </a:ln>
                <a:solidFill>
                  <a:srgbClr val="0000FF"/>
                </a:solidFill>
                <a:effectLst/>
                <a:uLnTx/>
                <a:uFillTx/>
                <a:latin typeface="Calibri"/>
                <a:ea typeface="ＭＳ Ｐゴシック" pitchFamily="34" charset="-128"/>
                <a:cs typeface="Arial" panose="020B0604020202020204" pitchFamily="34" charset="0"/>
              </a:rPr>
              <a:t>Weatherbug</a:t>
            </a:r>
            <a:r>
              <a:rPr kumimoji="0" lang="en-US" sz="1800" b="1" i="0" u="none" strike="noStrike" kern="1200" cap="none" spc="0" normalizeH="0" baseline="0" noProof="0" dirty="0">
                <a:ln>
                  <a:noFill/>
                </a:ln>
                <a:solidFill>
                  <a:srgbClr val="0000FF"/>
                </a:solidFill>
                <a:effectLst/>
                <a:uLnTx/>
                <a:uFillTx/>
                <a:latin typeface="Calibri"/>
                <a:ea typeface="ＭＳ Ｐゴシック" pitchFamily="34" charset="-128"/>
                <a:cs typeface="Arial" panose="020B0604020202020204" pitchFamily="34" charset="0"/>
              </a:rPr>
              <a:t> Total Lightning Network (WTLN), operates in the United States and in a number of other countries.</a:t>
            </a:r>
            <a:endPar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anose="020B0604020202020204" pitchFamily="34" charset="0"/>
            </a:endParaRPr>
          </a:p>
        </p:txBody>
      </p:sp>
      <p:sp>
        <p:nvSpPr>
          <p:cNvPr id="3" name="TextBox 2"/>
          <p:cNvSpPr txBox="1"/>
          <p:nvPr/>
        </p:nvSpPr>
        <p:spPr>
          <a:xfrm>
            <a:off x="457200" y="1676400"/>
            <a:ext cx="1295400" cy="584775"/>
          </a:xfrm>
          <a:prstGeom prst="rect">
            <a:avLst/>
          </a:prstGeom>
          <a:noFill/>
          <a:ln>
            <a:solidFill>
              <a:srgbClr val="0000FF"/>
            </a:solidFill>
          </a:ln>
        </p:spPr>
        <p:txBody>
          <a:bodyPr wrap="square" rtlCol="0">
            <a:spAutoFit/>
          </a:bodyPr>
          <a:lstStyle/>
          <a:p>
            <a:r>
              <a:rPr lang="en-US" sz="3200" b="1" dirty="0">
                <a:solidFill>
                  <a:srgbClr val="0000FF"/>
                </a:solidFill>
              </a:rPr>
              <a:t>ENTLN</a:t>
            </a:r>
          </a:p>
        </p:txBody>
      </p:sp>
    </p:spTree>
    <p:extLst>
      <p:ext uri="{BB962C8B-B14F-4D97-AF65-F5344CB8AC3E}">
        <p14:creationId xmlns:p14="http://schemas.microsoft.com/office/powerpoint/2010/main" val="1556987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p:cNvPicPr>
            <a:picLocks noChangeAspect="1"/>
          </p:cNvPicPr>
          <p:nvPr/>
        </p:nvPicPr>
        <p:blipFill>
          <a:blip r:embed="rId2">
            <a:extLst>
              <a:ext uri="{28A0092B-C50C-407E-A947-70E740481C1C}">
                <a14:useLocalDpi xmlns:a14="http://schemas.microsoft.com/office/drawing/2010/main" val="0"/>
              </a:ext>
            </a:extLst>
          </a:blip>
          <a:srcRect t="20779" b="18268"/>
          <a:stretch>
            <a:fillRect/>
          </a:stretch>
        </p:blipFill>
        <p:spPr bwMode="auto">
          <a:xfrm>
            <a:off x="5862" y="258397"/>
            <a:ext cx="9144000" cy="439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76200"/>
            <a:ext cx="8229600" cy="46038"/>
          </a:xfrm>
        </p:spPr>
        <p:txBody>
          <a:bodyPr rtlCol="0">
            <a:normAutofit fontScale="90000"/>
          </a:bodyPr>
          <a:lstStyle/>
          <a:p>
            <a:pPr eaLnBrk="1" fontAlgn="auto" hangingPunct="1">
              <a:spcAft>
                <a:spcPts val="0"/>
              </a:spcAft>
              <a:defRPr/>
            </a:pPr>
            <a:r>
              <a:rPr lang="en-US" dirty="0">
                <a:solidFill>
                  <a:srgbClr val="800000"/>
                </a:solidFill>
              </a:rPr>
              <a:t> </a:t>
            </a:r>
          </a:p>
        </p:txBody>
      </p:sp>
      <p:sp>
        <p:nvSpPr>
          <p:cNvPr id="20787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b="1">
                <a:solidFill>
                  <a:srgbClr val="DBEEF4"/>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b="1">
                <a:solidFill>
                  <a:srgbClr val="DBEEF4"/>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b="1">
                <a:solidFill>
                  <a:srgbClr val="DBEEF4"/>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b="1">
                <a:solidFill>
                  <a:srgbClr val="DBEEF4"/>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b="1">
                <a:solidFill>
                  <a:srgbClr val="DBEEF4"/>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B54BD2-3AD4-41A0-B9AE-97D10DBEFB03}" type="slidenum">
              <a:rPr kumimoji="0" lang="en-US" altLang="en-US" sz="1200" b="0" i="0" u="none" strike="noStrike" kern="1200" cap="none" spc="0" normalizeH="0" baseline="0" noProof="0">
                <a:ln>
                  <a:noFill/>
                </a:ln>
                <a:solidFill>
                  <a:srgbClr val="DDD9C3"/>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DDD9C3"/>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6" name="TextBox 5"/>
          <p:cNvSpPr txBox="1"/>
          <p:nvPr/>
        </p:nvSpPr>
        <p:spPr>
          <a:xfrm>
            <a:off x="152400" y="4700588"/>
            <a:ext cx="8839200" cy="193833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ＭＳ Ｐゴシック" pitchFamily="34" charset="-128"/>
                <a:cs typeface="Arial" panose="020B0604020202020204" pitchFamily="34" charset="0"/>
              </a:rPr>
              <a:t>Map showing the locations of WWLLN sensors (</a:t>
            </a:r>
            <a:r>
              <a:rPr kumimoji="0" lang="en-US" sz="2400" b="1" i="0" u="none" strike="noStrike" kern="1200" cap="none" spc="0" normalizeH="0" baseline="0" noProof="0" dirty="0">
                <a:ln>
                  <a:noFill/>
                </a:ln>
                <a:solidFill>
                  <a:srgbClr val="0000FF"/>
                </a:solidFill>
                <a:effectLst/>
                <a:uLnTx/>
                <a:uFillTx/>
                <a:latin typeface="Calibri"/>
                <a:ea typeface="ＭＳ Ｐゴシック" pitchFamily="34" charset="-128"/>
                <a:cs typeface="Arial" panose="020B0604020202020204" pitchFamily="34" charset="0"/>
              </a:rPr>
              <a:t>blue circles</a:t>
            </a:r>
            <a:r>
              <a:rPr kumimoji="0" lang="en-US" sz="2400" b="1" i="0" u="none" strike="noStrike" kern="1200" cap="none" spc="0" normalizeH="0" baseline="0" noProof="0" dirty="0">
                <a:ln>
                  <a:noFill/>
                </a:ln>
                <a:solidFill>
                  <a:prstClr val="black"/>
                </a:solidFill>
                <a:effectLst/>
                <a:uLnTx/>
                <a:uFillTx/>
                <a:latin typeface="Calibri"/>
                <a:ea typeface="ＭＳ Ｐゴシック" pitchFamily="34" charset="-128"/>
                <a:cs typeface="Arial" panose="020B0604020202020204" pitchFamily="34" charset="0"/>
              </a:rPr>
              <a:t>) as of 2013. The number of sensors has grown </a:t>
            </a:r>
            <a:r>
              <a:rPr kumimoji="0" lang="en-US" sz="2400" b="1" i="0" u="sng" strike="noStrike" kern="1200" cap="none" spc="0" normalizeH="0" baseline="0" noProof="0" dirty="0">
                <a:ln>
                  <a:noFill/>
                </a:ln>
                <a:solidFill>
                  <a:srgbClr val="333399"/>
                </a:solidFill>
                <a:effectLst/>
                <a:uLnTx/>
                <a:uFillTx/>
                <a:latin typeface="Calibri"/>
                <a:ea typeface="ＭＳ Ｐゴシック" pitchFamily="34" charset="-128"/>
                <a:cs typeface="Arial" panose="020B0604020202020204" pitchFamily="34" charset="0"/>
              </a:rPr>
              <a:t>from 18 in 2004 to 70 in 2013</a:t>
            </a:r>
            <a:r>
              <a:rPr kumimoji="0" lang="en-US" sz="2400" b="1" i="0" u="none" strike="noStrike" kern="1200" cap="none" spc="0" normalizeH="0" baseline="0" noProof="0" dirty="0">
                <a:ln>
                  <a:noFill/>
                </a:ln>
                <a:solidFill>
                  <a:prstClr val="black"/>
                </a:solidFill>
                <a:effectLst/>
                <a:uLnTx/>
                <a:uFillTx/>
                <a:latin typeface="Calibri"/>
                <a:ea typeface="ＭＳ Ｐゴシック" pitchFamily="34" charset="-128"/>
                <a:cs typeface="Arial" panose="020B0604020202020204" pitchFamily="34" charset="0"/>
              </a:rPr>
              <a:t>. Since April 15, 2009, stroke radiated energy is reported. The approximate location of Camp Blanding (</a:t>
            </a:r>
            <a:r>
              <a:rPr kumimoji="0" lang="en-US" sz="2400" b="1" i="0" u="none" strike="noStrike" kern="1200" cap="none" spc="0" normalizeH="0" baseline="0" noProof="0" dirty="0">
                <a:ln>
                  <a:noFill/>
                </a:ln>
                <a:solidFill>
                  <a:srgbClr val="C00000"/>
                </a:solidFill>
                <a:effectLst/>
                <a:uLnTx/>
                <a:uFillTx/>
                <a:latin typeface="Calibri"/>
                <a:ea typeface="ＭＳ Ｐゴシック" pitchFamily="34" charset="-128"/>
                <a:cs typeface="Arial" panose="020B0604020202020204" pitchFamily="34" charset="0"/>
              </a:rPr>
              <a:t>red star</a:t>
            </a:r>
            <a:r>
              <a:rPr kumimoji="0" lang="en-US" sz="2400" b="1" i="0" u="none" strike="noStrike" kern="1200" cap="none" spc="0" normalizeH="0" baseline="0" noProof="0" dirty="0">
                <a:ln>
                  <a:noFill/>
                </a:ln>
                <a:solidFill>
                  <a:prstClr val="black"/>
                </a:solidFill>
                <a:effectLst/>
                <a:uLnTx/>
                <a:uFillTx/>
                <a:latin typeface="Calibri"/>
                <a:ea typeface="ＭＳ Ｐゴシック" pitchFamily="34" charset="-128"/>
                <a:cs typeface="Arial" panose="020B0604020202020204" pitchFamily="34" charset="0"/>
              </a:rPr>
              <a:t>) is also shown. Evaluation was performed in </a:t>
            </a:r>
            <a:r>
              <a:rPr kumimoji="0" lang="en-US" sz="2400" b="1" i="0" u="sng" strike="noStrike" kern="1200" cap="none" spc="0" normalizeH="0" baseline="0" noProof="0" dirty="0">
                <a:ln>
                  <a:noFill/>
                </a:ln>
                <a:solidFill>
                  <a:srgbClr val="333399"/>
                </a:solidFill>
                <a:effectLst/>
                <a:uLnTx/>
                <a:uFillTx/>
                <a:latin typeface="Calibri"/>
                <a:ea typeface="ＭＳ Ｐゴシック" pitchFamily="34" charset="-128"/>
                <a:cs typeface="Arial" panose="020B0604020202020204" pitchFamily="34" charset="0"/>
              </a:rPr>
              <a:t>2008-2013</a:t>
            </a:r>
            <a:r>
              <a:rPr kumimoji="0" lang="en-US" sz="2400" b="1" i="0" u="none" strike="noStrike" kern="1200" cap="none" spc="0" normalizeH="0" baseline="0" noProof="0" dirty="0">
                <a:ln>
                  <a:noFill/>
                </a:ln>
                <a:solidFill>
                  <a:prstClr val="black"/>
                </a:solidFill>
                <a:effectLst/>
                <a:uLnTx/>
                <a:uFillTx/>
                <a:latin typeface="Calibri"/>
                <a:ea typeface="ＭＳ Ｐゴシック" pitchFamily="34" charset="-128"/>
                <a:cs typeface="Arial" panose="020B0604020202020204" pitchFamily="34" charset="0"/>
              </a:rPr>
              <a:t>.</a:t>
            </a:r>
          </a:p>
        </p:txBody>
      </p:sp>
      <p:sp>
        <p:nvSpPr>
          <p:cNvPr id="3" name="TextBox 2"/>
          <p:cNvSpPr txBox="1"/>
          <p:nvPr/>
        </p:nvSpPr>
        <p:spPr>
          <a:xfrm>
            <a:off x="609600" y="3429000"/>
            <a:ext cx="1600200" cy="584775"/>
          </a:xfrm>
          <a:prstGeom prst="rect">
            <a:avLst/>
          </a:prstGeom>
          <a:noFill/>
          <a:ln>
            <a:solidFill>
              <a:srgbClr val="0000FF"/>
            </a:solidFill>
          </a:ln>
        </p:spPr>
        <p:txBody>
          <a:bodyPr wrap="square" rtlCol="0">
            <a:spAutoFit/>
          </a:bodyPr>
          <a:lstStyle/>
          <a:p>
            <a:r>
              <a:rPr lang="en-US" sz="3200" b="1" dirty="0">
                <a:solidFill>
                  <a:srgbClr val="0000FF"/>
                </a:solidFill>
              </a:rPr>
              <a:t>WWLLN</a:t>
            </a:r>
          </a:p>
        </p:txBody>
      </p:sp>
    </p:spTree>
    <p:extLst>
      <p:ext uri="{BB962C8B-B14F-4D97-AF65-F5344CB8AC3E}">
        <p14:creationId xmlns:p14="http://schemas.microsoft.com/office/powerpoint/2010/main" val="2024861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a:xfrm>
            <a:off x="190500" y="274638"/>
            <a:ext cx="8863013" cy="857250"/>
          </a:xfrm>
        </p:spPr>
        <p:txBody>
          <a:bodyPr/>
          <a:lstStyle/>
          <a:p>
            <a:pPr eaLnBrk="1" hangingPunct="1"/>
            <a:r>
              <a:rPr lang="en-US" altLang="en-US" sz="3200">
                <a:solidFill>
                  <a:srgbClr val="800000"/>
                </a:solidFill>
              </a:rPr>
              <a:t>WWLLN performance characteristics </a:t>
            </a:r>
            <a:br>
              <a:rPr lang="en-US" altLang="en-US" sz="3200">
                <a:solidFill>
                  <a:srgbClr val="800000"/>
                </a:solidFill>
              </a:rPr>
            </a:br>
            <a:r>
              <a:rPr lang="en-US" altLang="en-US" sz="3200">
                <a:solidFill>
                  <a:srgbClr val="800000"/>
                </a:solidFill>
              </a:rPr>
              <a:t>(RS and SIP). Adapted from Mallick et al. (2014)</a:t>
            </a:r>
          </a:p>
        </p:txBody>
      </p:sp>
      <p:graphicFrame>
        <p:nvGraphicFramePr>
          <p:cNvPr id="5" name="Content Placeholder 4"/>
          <p:cNvGraphicFramePr>
            <a:graphicFrameLocks noGrp="1"/>
          </p:cNvGraphicFramePr>
          <p:nvPr>
            <p:ph idx="1"/>
          </p:nvPr>
        </p:nvGraphicFramePr>
        <p:xfrm>
          <a:off x="914400" y="1584325"/>
          <a:ext cx="7315200" cy="4826001"/>
        </p:xfrm>
        <a:graphic>
          <a:graphicData uri="http://schemas.openxmlformats.org/drawingml/2006/table">
            <a:tbl>
              <a:tblPr firstRow="1" bandRow="1">
                <a:tableStyleId>{5C22544A-7EE6-4342-B048-85BDC9FD1C3A}</a:tableStyleId>
              </a:tblPr>
              <a:tblGrid>
                <a:gridCol w="4253023">
                  <a:extLst>
                    <a:ext uri="{9D8B030D-6E8A-4147-A177-3AD203B41FA5}">
                      <a16:colId xmlns:a16="http://schemas.microsoft.com/office/drawing/2014/main" val="20000"/>
                    </a:ext>
                  </a:extLst>
                </a:gridCol>
                <a:gridCol w="3062177">
                  <a:extLst>
                    <a:ext uri="{9D8B030D-6E8A-4147-A177-3AD203B41FA5}">
                      <a16:colId xmlns:a16="http://schemas.microsoft.com/office/drawing/2014/main" val="20001"/>
                    </a:ext>
                  </a:extLst>
                </a:gridCol>
              </a:tblGrid>
              <a:tr h="369285">
                <a:tc>
                  <a:txBody>
                    <a:bodyPr/>
                    <a:lstStyle/>
                    <a:p>
                      <a:pPr marL="0" marR="0" indent="0" algn="l">
                        <a:lnSpc>
                          <a:spcPct val="95000"/>
                        </a:lnSpc>
                        <a:spcBef>
                          <a:spcPts val="0"/>
                        </a:spcBef>
                        <a:spcAft>
                          <a:spcPts val="0"/>
                        </a:spcAft>
                        <a:tabLst>
                          <a:tab pos="182880" algn="l"/>
                        </a:tabLst>
                      </a:pPr>
                      <a:r>
                        <a:rPr lang="en-US" sz="2000" b="1" spc="-5" dirty="0">
                          <a:effectLst/>
                          <a:latin typeface="Times New Roman"/>
                          <a:ea typeface="SimSun"/>
                        </a:rPr>
                        <a:t> </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solidFill>
                            <a:srgbClr val="FFFF00"/>
                          </a:solidFill>
                          <a:effectLst/>
                          <a:latin typeface="Times New Roman"/>
                          <a:ea typeface="SimSun"/>
                        </a:rPr>
                        <a:t>2008–2013</a:t>
                      </a:r>
                    </a:p>
                  </a:txBody>
                  <a:tcPr marL="68580" marR="68580" marT="0" marB="0" anchor="ctr"/>
                </a:tc>
                <a:extLst>
                  <a:ext uri="{0D108BD9-81ED-4DB2-BD59-A6C34878D82A}">
                    <a16:rowId xmlns:a16="http://schemas.microsoft.com/office/drawing/2014/main" val="10000"/>
                  </a:ext>
                </a:extLst>
              </a:tr>
              <a:tr h="742786">
                <a:tc>
                  <a:txBody>
                    <a:bodyPr/>
                    <a:lstStyle/>
                    <a:p>
                      <a:pPr marL="0" marR="0" indent="0" algn="l">
                        <a:lnSpc>
                          <a:spcPct val="95000"/>
                        </a:lnSpc>
                        <a:spcBef>
                          <a:spcPts val="0"/>
                        </a:spcBef>
                        <a:spcAft>
                          <a:spcPts val="0"/>
                        </a:spcAft>
                        <a:tabLst>
                          <a:tab pos="182880" algn="l"/>
                        </a:tabLst>
                      </a:pPr>
                      <a:r>
                        <a:rPr lang="en-US" sz="2000" b="1" spc="-5" dirty="0">
                          <a:effectLst/>
                          <a:latin typeface="Times New Roman"/>
                          <a:ea typeface="SimSun"/>
                        </a:rPr>
                        <a:t>Flash Detection Efficiency</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8.8%</a:t>
                      </a:r>
                    </a:p>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(N = 80)</a:t>
                      </a:r>
                    </a:p>
                  </a:txBody>
                  <a:tcPr marL="68580" marR="68580" marT="0" marB="0" anchor="ctr"/>
                </a:tc>
                <a:extLst>
                  <a:ext uri="{0D108BD9-81ED-4DB2-BD59-A6C34878D82A}">
                    <a16:rowId xmlns:a16="http://schemas.microsoft.com/office/drawing/2014/main" val="10001"/>
                  </a:ext>
                </a:extLst>
              </a:tr>
              <a:tr h="742786">
                <a:tc>
                  <a:txBody>
                    <a:bodyPr/>
                    <a:lstStyle/>
                    <a:p>
                      <a:pPr marL="0" marR="0" indent="0" algn="l">
                        <a:lnSpc>
                          <a:spcPct val="95000"/>
                        </a:lnSpc>
                        <a:spcBef>
                          <a:spcPts val="0"/>
                        </a:spcBef>
                        <a:spcAft>
                          <a:spcPts val="0"/>
                        </a:spcAft>
                        <a:tabLst>
                          <a:tab pos="182880" algn="l"/>
                        </a:tabLst>
                      </a:pPr>
                      <a:r>
                        <a:rPr lang="en-US" sz="2000" b="1" spc="-5" dirty="0">
                          <a:effectLst/>
                          <a:latin typeface="Times New Roman"/>
                          <a:ea typeface="SimSun"/>
                        </a:rPr>
                        <a:t>Stroke Detection Efficiency</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2.5%</a:t>
                      </a:r>
                    </a:p>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(N = 360)</a:t>
                      </a:r>
                    </a:p>
                  </a:txBody>
                  <a:tcPr marL="68580" marR="68580" marT="0" marB="0" anchor="ctr"/>
                </a:tc>
                <a:extLst>
                  <a:ext uri="{0D108BD9-81ED-4DB2-BD59-A6C34878D82A}">
                    <a16:rowId xmlns:a16="http://schemas.microsoft.com/office/drawing/2014/main" val="10002"/>
                  </a:ext>
                </a:extLst>
              </a:tr>
              <a:tr h="742786">
                <a:tc>
                  <a:txBody>
                    <a:bodyPr/>
                    <a:lstStyle/>
                    <a:p>
                      <a:pPr marL="0" marR="0" indent="0" algn="l">
                        <a:lnSpc>
                          <a:spcPct val="95000"/>
                        </a:lnSpc>
                        <a:spcBef>
                          <a:spcPts val="0"/>
                        </a:spcBef>
                        <a:spcAft>
                          <a:spcPts val="0"/>
                        </a:spcAft>
                        <a:tabLst>
                          <a:tab pos="182880" algn="l"/>
                        </a:tabLst>
                      </a:pPr>
                      <a:r>
                        <a:rPr lang="en-US" sz="2000" b="1" spc="-5" dirty="0">
                          <a:effectLst/>
                          <a:latin typeface="Times New Roman"/>
                          <a:ea typeface="SimSun"/>
                        </a:rPr>
                        <a:t>Stroke Detection Efficiency</a:t>
                      </a:r>
                      <a:r>
                        <a:rPr lang="en-US" sz="2000" b="1" spc="-5" baseline="0" dirty="0">
                          <a:effectLst/>
                          <a:latin typeface="Times New Roman"/>
                          <a:ea typeface="SimSun"/>
                        </a:rPr>
                        <a:t> </a:t>
                      </a:r>
                    </a:p>
                    <a:p>
                      <a:pPr marL="0" marR="0" indent="0" algn="l">
                        <a:lnSpc>
                          <a:spcPct val="95000"/>
                        </a:lnSpc>
                        <a:spcBef>
                          <a:spcPts val="0"/>
                        </a:spcBef>
                        <a:spcAft>
                          <a:spcPts val="0"/>
                        </a:spcAft>
                        <a:tabLst>
                          <a:tab pos="182880" algn="l"/>
                        </a:tabLst>
                      </a:pPr>
                      <a:r>
                        <a:rPr lang="en-US" sz="2000" b="1" spc="-5" baseline="0" dirty="0">
                          <a:effectLst/>
                          <a:latin typeface="Times New Roman"/>
                          <a:ea typeface="SimSun"/>
                        </a:rPr>
                        <a:t>(for </a:t>
                      </a:r>
                      <a:r>
                        <a:rPr lang="en-US" sz="2000" b="1" spc="-5" baseline="0" dirty="0" err="1">
                          <a:effectLst/>
                          <a:latin typeface="Times New Roman"/>
                          <a:ea typeface="SimSun"/>
                        </a:rPr>
                        <a:t>I</a:t>
                      </a:r>
                      <a:r>
                        <a:rPr lang="en-US" sz="2000" b="1" spc="-5" baseline="-25000" dirty="0" err="1">
                          <a:effectLst/>
                          <a:latin typeface="Times New Roman"/>
                          <a:ea typeface="SimSun"/>
                        </a:rPr>
                        <a:t>p</a:t>
                      </a:r>
                      <a:r>
                        <a:rPr lang="en-US" sz="2000" b="1" spc="-5" baseline="0" dirty="0">
                          <a:effectLst/>
                          <a:latin typeface="Times New Roman"/>
                          <a:ea typeface="SimSun"/>
                        </a:rPr>
                        <a:t> &gt;25 kA)</a:t>
                      </a:r>
                      <a:endParaRPr lang="en-US" sz="2000" b="1" spc="-5" dirty="0">
                        <a:effectLst/>
                        <a:latin typeface="Times New Roman"/>
                        <a:ea typeface="SimSun"/>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29%</a:t>
                      </a:r>
                    </a:p>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(N = 21)</a:t>
                      </a:r>
                    </a:p>
                  </a:txBody>
                  <a:tcPr marL="68580" marR="68580" marT="0" marB="0" anchor="ctr"/>
                </a:tc>
                <a:extLst>
                  <a:ext uri="{0D108BD9-81ED-4DB2-BD59-A6C34878D82A}">
                    <a16:rowId xmlns:a16="http://schemas.microsoft.com/office/drawing/2014/main" val="10003"/>
                  </a:ext>
                </a:extLst>
              </a:tr>
              <a:tr h="742786">
                <a:tc>
                  <a:txBody>
                    <a:bodyPr/>
                    <a:lstStyle/>
                    <a:p>
                      <a:pPr marL="0" marR="0" indent="0" algn="l">
                        <a:lnSpc>
                          <a:spcPct val="95000"/>
                        </a:lnSpc>
                        <a:spcBef>
                          <a:spcPts val="0"/>
                        </a:spcBef>
                        <a:spcAft>
                          <a:spcPts val="0"/>
                        </a:spcAft>
                        <a:tabLst>
                          <a:tab pos="182880" algn="l"/>
                        </a:tabLst>
                      </a:pPr>
                      <a:r>
                        <a:rPr lang="en-US" sz="2000" b="1" spc="-5" dirty="0">
                          <a:effectLst/>
                          <a:latin typeface="Times New Roman"/>
                          <a:ea typeface="SimSun"/>
                        </a:rPr>
                        <a:t>Median Location Error</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2.1 km</a:t>
                      </a:r>
                    </a:p>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(N = 10)</a:t>
                      </a:r>
                    </a:p>
                  </a:txBody>
                  <a:tcPr marL="68580" marR="68580" marT="0" marB="0" anchor="ctr"/>
                </a:tc>
                <a:extLst>
                  <a:ext uri="{0D108BD9-81ED-4DB2-BD59-A6C34878D82A}">
                    <a16:rowId xmlns:a16="http://schemas.microsoft.com/office/drawing/2014/main" val="10004"/>
                  </a:ext>
                </a:extLst>
              </a:tr>
              <a:tr h="742786">
                <a:tc>
                  <a:txBody>
                    <a:bodyPr/>
                    <a:lstStyle/>
                    <a:p>
                      <a:pPr marL="0" marR="0" indent="0" algn="l">
                        <a:lnSpc>
                          <a:spcPct val="95000"/>
                        </a:lnSpc>
                        <a:spcBef>
                          <a:spcPts val="0"/>
                        </a:spcBef>
                        <a:spcAft>
                          <a:spcPts val="0"/>
                        </a:spcAft>
                        <a:tabLst>
                          <a:tab pos="182880" algn="l"/>
                        </a:tabLst>
                      </a:pPr>
                      <a:r>
                        <a:rPr lang="en-US" sz="2000" b="1" spc="-5" dirty="0">
                          <a:effectLst/>
                          <a:latin typeface="Times New Roman"/>
                          <a:ea typeface="SimSun"/>
                        </a:rPr>
                        <a:t>Median</a:t>
                      </a:r>
                      <a:r>
                        <a:rPr lang="en-US" sz="2000" b="1" spc="-5" baseline="0" dirty="0">
                          <a:effectLst/>
                          <a:latin typeface="Times New Roman"/>
                          <a:ea typeface="SimSun"/>
                        </a:rPr>
                        <a:t> Absolute Event-Time Mismatch</a:t>
                      </a:r>
                      <a:endParaRPr lang="en-US" sz="2000" b="1" spc="-5" dirty="0">
                        <a:effectLst/>
                        <a:latin typeface="Times New Roman"/>
                        <a:ea typeface="SimSun"/>
                      </a:endParaRP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15.3 µs</a:t>
                      </a:r>
                    </a:p>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(N = 7)</a:t>
                      </a:r>
                    </a:p>
                  </a:txBody>
                  <a:tcPr marL="68580" marR="68580" marT="0" marB="0" anchor="ctr"/>
                </a:tc>
                <a:extLst>
                  <a:ext uri="{0D108BD9-81ED-4DB2-BD59-A6C34878D82A}">
                    <a16:rowId xmlns:a16="http://schemas.microsoft.com/office/drawing/2014/main" val="10005"/>
                  </a:ext>
                </a:extLst>
              </a:tr>
              <a:tr h="742786">
                <a:tc>
                  <a:txBody>
                    <a:bodyPr/>
                    <a:lstStyle/>
                    <a:p>
                      <a:pPr marL="0" marR="0" indent="0" algn="l">
                        <a:lnSpc>
                          <a:spcPct val="95000"/>
                        </a:lnSpc>
                        <a:spcBef>
                          <a:spcPts val="0"/>
                        </a:spcBef>
                        <a:spcAft>
                          <a:spcPts val="0"/>
                        </a:spcAft>
                        <a:tabLst>
                          <a:tab pos="182880" algn="l"/>
                        </a:tabLst>
                      </a:pPr>
                      <a:r>
                        <a:rPr lang="en-US" sz="2000" b="1" spc="-5" dirty="0">
                          <a:effectLst/>
                          <a:latin typeface="Times New Roman"/>
                          <a:ea typeface="SimSun"/>
                        </a:rPr>
                        <a:t>Median Absolute Peak Current Estimation Error</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30%</a:t>
                      </a:r>
                    </a:p>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(N = 7)</a:t>
                      </a:r>
                    </a:p>
                  </a:txBody>
                  <a:tcPr marL="68580" marR="68580" marT="0" marB="0" anchor="ctr"/>
                </a:tc>
                <a:extLst>
                  <a:ext uri="{0D108BD9-81ED-4DB2-BD59-A6C34878D82A}">
                    <a16:rowId xmlns:a16="http://schemas.microsoft.com/office/drawing/2014/main" val="10006"/>
                  </a:ext>
                </a:extLst>
              </a:tr>
            </a:tbl>
          </a:graphicData>
        </a:graphic>
      </p:graphicFrame>
      <p:sp>
        <p:nvSpPr>
          <p:cNvPr id="208925"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b="1">
                <a:solidFill>
                  <a:srgbClr val="DBEEF4"/>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b="1">
                <a:solidFill>
                  <a:srgbClr val="DBEEF4"/>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b="1">
                <a:solidFill>
                  <a:srgbClr val="DBEEF4"/>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b="1">
                <a:solidFill>
                  <a:srgbClr val="DBEEF4"/>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b="1">
                <a:solidFill>
                  <a:srgbClr val="DBEEF4"/>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E516CA-E977-4998-9520-8971ADF9DA9D}" type="slidenum">
              <a:rPr kumimoji="0" lang="en-US" altLang="en-US" sz="1200" b="0" i="0" u="none" strike="noStrike" kern="1200" cap="none" spc="0" normalizeH="0" baseline="0" noProof="0">
                <a:ln>
                  <a:noFill/>
                </a:ln>
                <a:solidFill>
                  <a:srgbClr val="DDD9C3"/>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DDD9C3"/>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072870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ropbox\Research\Lighnint course TA Fall 2015\Test and HA\Lectures\Chapter 7\Ch_7_Figures\Fig. 7.1 .tif"/>
          <p:cNvPicPr>
            <a:picLocks noChangeAspect="1" noChangeArrowheads="1"/>
          </p:cNvPicPr>
          <p:nvPr/>
        </p:nvPicPr>
        <p:blipFill>
          <a:blip r:embed="rId2" cstate="print"/>
          <a:stretch>
            <a:fillRect/>
          </a:stretch>
        </p:blipFill>
        <p:spPr bwMode="auto">
          <a:xfrm>
            <a:off x="76200" y="838200"/>
            <a:ext cx="8921261" cy="2362200"/>
          </a:xfrm>
          <a:prstGeom prst="rect">
            <a:avLst/>
          </a:prstGeom>
          <a:noFill/>
        </p:spPr>
      </p:pic>
      <p:sp>
        <p:nvSpPr>
          <p:cNvPr id="1027" name="Rectangle 3"/>
          <p:cNvSpPr>
            <a:spLocks noChangeArrowheads="1"/>
          </p:cNvSpPr>
          <p:nvPr/>
        </p:nvSpPr>
        <p:spPr bwMode="auto">
          <a:xfrm>
            <a:off x="375138" y="3508131"/>
            <a:ext cx="8610600" cy="27392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pitchFamily="34" charset="0"/>
                <a:ea typeface="SimSun" pitchFamily="2" charset="-122"/>
                <a:cs typeface="Arial" pitchFamily="34" charset="0"/>
              </a:rPr>
              <a:t>Norton equivalent circuit </a:t>
            </a:r>
            <a:r>
              <a:rPr kumimoji="0" lang="en-US" sz="2800" b="0" i="0" u="none" strike="noStrike" kern="1200" cap="none" spc="0" normalizeH="0" baseline="0" noProof="0" dirty="0">
                <a:ln>
                  <a:noFill/>
                </a:ln>
                <a:solidFill>
                  <a:prstClr val="black"/>
                </a:solidFill>
                <a:effectLst/>
                <a:uLnTx/>
                <a:uFillTx/>
                <a:latin typeface="Arial" pitchFamily="34" charset="0"/>
                <a:ea typeface="SimSun" pitchFamily="2" charset="-122"/>
                <a:cs typeface="Arial" pitchFamily="34" charset="0"/>
              </a:rPr>
              <a:t>of </a:t>
            </a:r>
            <a:r>
              <a:rPr kumimoji="0" lang="en-US" sz="2800" b="1" i="0" u="none" strike="noStrike" kern="1200" cap="none" spc="0" normalizeH="0" baseline="0" noProof="0" dirty="0">
                <a:ln>
                  <a:noFill/>
                </a:ln>
                <a:solidFill>
                  <a:prstClr val="black"/>
                </a:solidFill>
                <a:effectLst/>
                <a:uLnTx/>
                <a:uFillTx/>
                <a:latin typeface="Arial" pitchFamily="34" charset="0"/>
                <a:ea typeface="SimSun" pitchFamily="2" charset="-122"/>
                <a:cs typeface="Arial" pitchFamily="34" charset="0"/>
              </a:rPr>
              <a:t>electric field antenna </a:t>
            </a:r>
            <a:r>
              <a:rPr kumimoji="0" lang="en-US" sz="2800" b="0" i="0" u="none" strike="noStrike" kern="1200" cap="none" spc="0" normalizeH="0" baseline="0" noProof="0" dirty="0">
                <a:ln>
                  <a:noFill/>
                </a:ln>
                <a:solidFill>
                  <a:prstClr val="black"/>
                </a:solidFill>
                <a:effectLst/>
                <a:uLnTx/>
                <a:uFillTx/>
                <a:latin typeface="Arial" pitchFamily="34" charset="0"/>
                <a:ea typeface="SimSun" pitchFamily="2" charset="-122"/>
                <a:cs typeface="Arial" pitchFamily="34" charset="0"/>
              </a:rPr>
              <a:t>shown along with the integrating capacitance and the input impedance of recorder (</a:t>
            </a:r>
            <a:r>
              <a:rPr kumimoji="0" lang="en-US" sz="2800" b="1"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rPr>
              <a:t>usually C&gt;&gt;C</a:t>
            </a:r>
            <a:r>
              <a:rPr kumimoji="0" lang="en-US" sz="2800" b="1" i="0" u="none" strike="noStrike" kern="1200" cap="none" spc="0" normalizeH="0" baseline="-25000" noProof="0" dirty="0">
                <a:ln>
                  <a:noFill/>
                </a:ln>
                <a:solidFill>
                  <a:srgbClr val="C00000"/>
                </a:solidFill>
                <a:effectLst/>
                <a:uLnTx/>
                <a:uFillTx/>
                <a:latin typeface="Arial" pitchFamily="34" charset="0"/>
                <a:ea typeface="SimSun" pitchFamily="2" charset="-122"/>
                <a:cs typeface="Arial" pitchFamily="34" charset="0"/>
              </a:rPr>
              <a:t>a</a:t>
            </a:r>
            <a:r>
              <a:rPr kumimoji="0" lang="en-US" sz="2800" b="1"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rPr>
              <a:t> and C&gt;&gt;C</a:t>
            </a:r>
            <a:r>
              <a:rPr kumimoji="0" lang="en-US" sz="2800" b="1" i="0" u="none" strike="noStrike" kern="1200" cap="none" spc="0" normalizeH="0" baseline="-25000" noProof="0" dirty="0">
                <a:ln>
                  <a:noFill/>
                </a:ln>
                <a:solidFill>
                  <a:srgbClr val="C00000"/>
                </a:solidFill>
                <a:effectLst/>
                <a:uLnTx/>
                <a:uFillTx/>
                <a:latin typeface="Arial" pitchFamily="34" charset="0"/>
                <a:ea typeface="SimSun" pitchFamily="2" charset="-122"/>
                <a:cs typeface="Arial" pitchFamily="34" charset="0"/>
              </a:rPr>
              <a:t>in</a:t>
            </a:r>
            <a:r>
              <a:rPr kumimoji="0" lang="en-US" sz="2800" b="0" i="0" u="none" strike="noStrike" kern="1200" cap="none" spc="0" normalizeH="0" baseline="0" noProof="0" dirty="0">
                <a:ln>
                  <a:noFill/>
                </a:ln>
                <a:solidFill>
                  <a:prstClr val="black"/>
                </a:solidFill>
                <a:effectLst/>
                <a:uLnTx/>
                <a:uFillTx/>
                <a:latin typeface="Arial" pitchFamily="34" charset="0"/>
                <a:ea typeface="SimSun" pitchFamily="2" charset="-122"/>
                <a:cs typeface="Arial" pitchFamily="34" charset="0"/>
              </a:rPr>
              <a:t>). Drawing by </a:t>
            </a:r>
            <a:r>
              <a:rPr kumimoji="0" lang="en-US" sz="2800" b="0" i="0" u="none" strike="noStrike" kern="1200" cap="none" spc="0" normalizeH="0" baseline="0" noProof="0" dirty="0" err="1">
                <a:ln>
                  <a:noFill/>
                </a:ln>
                <a:solidFill>
                  <a:prstClr val="black"/>
                </a:solidFill>
                <a:effectLst/>
                <a:uLnTx/>
                <a:uFillTx/>
                <a:latin typeface="Arial" pitchFamily="34" charset="0"/>
                <a:ea typeface="SimSun" pitchFamily="2" charset="-122"/>
                <a:cs typeface="Arial" pitchFamily="34" charset="0"/>
              </a:rPr>
              <a:t>Potao</a:t>
            </a:r>
            <a:r>
              <a:rPr kumimoji="0" lang="en-US" sz="2800" b="0" i="0" u="none" strike="noStrike" kern="1200" cap="none" spc="0" normalizeH="0" baseline="0" noProof="0" dirty="0">
                <a:ln>
                  <a:noFill/>
                </a:ln>
                <a:solidFill>
                  <a:prstClr val="black"/>
                </a:solidFill>
                <a:effectLst/>
                <a:uLnTx/>
                <a:uFillTx/>
                <a:latin typeface="Arial" pitchFamily="34" charset="0"/>
                <a:ea typeface="SimSun" pitchFamily="2" charset="-122"/>
                <a:cs typeface="Arial" pitchFamily="34" charset="0"/>
              </a:rPr>
              <a:t> Sun.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Arial" pitchFamily="34" charset="0"/>
                <a:ea typeface="SimSun" pitchFamily="2" charset="-122"/>
                <a:cs typeface="Arial" pitchFamily="34" charset="0"/>
              </a:rPr>
              <a:t>V</a:t>
            </a:r>
            <a:r>
              <a:rPr kumimoji="0" lang="en-US" sz="2800" b="0" i="0" u="none" strike="noStrike" kern="1200" cap="none" spc="0" normalizeH="0" baseline="-25000" noProof="0" dirty="0" err="1">
                <a:ln>
                  <a:noFill/>
                </a:ln>
                <a:solidFill>
                  <a:srgbClr val="0000FF"/>
                </a:solidFill>
                <a:effectLst/>
                <a:uLnTx/>
                <a:uFillTx/>
                <a:latin typeface="Arial" pitchFamily="34" charset="0"/>
                <a:ea typeface="SimSun" pitchFamily="2" charset="-122"/>
                <a:cs typeface="Arial" pitchFamily="34" charset="0"/>
              </a:rPr>
              <a:t>out</a:t>
            </a:r>
            <a:r>
              <a:rPr kumimoji="0" lang="en-US" sz="2800" b="0" i="0" u="none" strike="noStrike" kern="1200" cap="none" spc="0" normalizeH="0" baseline="0" noProof="0" dirty="0">
                <a:ln>
                  <a:noFill/>
                </a:ln>
                <a:solidFill>
                  <a:srgbClr val="0000FF"/>
                </a:solidFill>
                <a:effectLst/>
                <a:uLnTx/>
                <a:uFillTx/>
                <a:latin typeface="Arial" pitchFamily="34" charset="0"/>
                <a:ea typeface="SimSun" pitchFamily="2" charset="-122"/>
                <a:cs typeface="Arial" pitchFamily="34" charset="0"/>
              </a:rPr>
              <a:t> = (</a:t>
            </a:r>
            <a:r>
              <a:rPr kumimoji="0" lang="el-GR" sz="2800" b="0" i="0" u="none" strike="noStrike" kern="1200" cap="none" spc="0" normalizeH="0" baseline="0" noProof="0" dirty="0">
                <a:ln>
                  <a:noFill/>
                </a:ln>
                <a:solidFill>
                  <a:srgbClr val="0000FF"/>
                </a:solidFill>
                <a:effectLst/>
                <a:uLnTx/>
                <a:uFillTx/>
                <a:latin typeface="Arial" pitchFamily="34" charset="0"/>
                <a:ea typeface="SimSun" pitchFamily="2" charset="-122"/>
                <a:cs typeface="Arial" pitchFamily="34" charset="0"/>
              </a:rPr>
              <a:t>ε</a:t>
            </a:r>
            <a:r>
              <a:rPr kumimoji="0" lang="en-US" sz="2800" b="0" i="0" u="none" strike="noStrike" kern="1200" cap="none" spc="0" normalizeH="0" baseline="-25000" noProof="0" dirty="0">
                <a:ln>
                  <a:noFill/>
                </a:ln>
                <a:solidFill>
                  <a:srgbClr val="0000FF"/>
                </a:solidFill>
                <a:effectLst/>
                <a:uLnTx/>
                <a:uFillTx/>
                <a:latin typeface="Arial" pitchFamily="34" charset="0"/>
                <a:ea typeface="SimSun" pitchFamily="2" charset="-122"/>
                <a:cs typeface="Arial" pitchFamily="34" charset="0"/>
              </a:rPr>
              <a:t>0</a:t>
            </a:r>
            <a:r>
              <a:rPr kumimoji="0" lang="en-US" sz="2800" b="0" i="0" u="none" strike="noStrike" kern="1200" cap="none" spc="0" normalizeH="0" baseline="0" noProof="0" dirty="0">
                <a:ln>
                  <a:noFill/>
                </a:ln>
                <a:solidFill>
                  <a:srgbClr val="0000FF"/>
                </a:solidFill>
                <a:effectLst/>
                <a:uLnTx/>
                <a:uFillTx/>
                <a:latin typeface="Arial" pitchFamily="34" charset="0"/>
                <a:ea typeface="SimSun" pitchFamily="2" charset="-122"/>
                <a:cs typeface="Arial" pitchFamily="34" charset="0"/>
              </a:rPr>
              <a:t>AE/C)  if</a:t>
            </a:r>
            <a:r>
              <a:rPr kumimoji="0" lang="en-US" sz="2800" b="0" i="0" u="none" strike="noStrike" kern="1200" cap="none" spc="0" normalizeH="0" baseline="0" noProof="0" dirty="0">
                <a:ln>
                  <a:noFill/>
                </a:ln>
                <a:solidFill>
                  <a:prstClr val="black"/>
                </a:solidFill>
                <a:effectLst/>
                <a:uLnTx/>
                <a:uFillTx/>
                <a:latin typeface="Arial" pitchFamily="34" charset="0"/>
                <a:ea typeface="SimSun" pitchFamily="2" charset="-122"/>
                <a:cs typeface="Arial" pitchFamily="34" charset="0"/>
              </a:rPr>
              <a:t> </a:t>
            </a:r>
            <a:r>
              <a:rPr kumimoji="0" lang="en-US" sz="3200" b="0" i="0" u="none" strike="noStrike" kern="1200" cap="none" spc="0" normalizeH="0" baseline="0" noProof="0" dirty="0">
                <a:ln>
                  <a:noFill/>
                </a:ln>
                <a:solidFill>
                  <a:srgbClr val="0000FF"/>
                </a:solidFill>
                <a:effectLst/>
                <a:uLnTx/>
                <a:uFillTx/>
                <a:latin typeface="Calibri"/>
                <a:ea typeface="+mn-ea"/>
                <a:cs typeface="+mn-cs"/>
              </a:rPr>
              <a:t>R</a:t>
            </a:r>
            <a:r>
              <a:rPr kumimoji="0" lang="en-US" sz="3200" b="0" i="0" u="none" strike="noStrike" kern="1200" cap="none" spc="0" normalizeH="0" baseline="-25000" noProof="0" dirty="0">
                <a:ln>
                  <a:noFill/>
                </a:ln>
                <a:solidFill>
                  <a:srgbClr val="0000FF"/>
                </a:solidFill>
                <a:effectLst/>
                <a:uLnTx/>
                <a:uFillTx/>
                <a:latin typeface="Calibri"/>
                <a:ea typeface="+mn-ea"/>
                <a:cs typeface="+mn-cs"/>
              </a:rPr>
              <a:t>in</a:t>
            </a:r>
            <a:r>
              <a:rPr kumimoji="0" lang="en-US" sz="2800" b="0" i="0" u="none" strike="noStrike" kern="1200" cap="none" spc="0" normalizeH="0" baseline="0" noProof="0" dirty="0">
                <a:ln>
                  <a:noFill/>
                </a:ln>
                <a:solidFill>
                  <a:prstClr val="black"/>
                </a:solidFill>
                <a:effectLst/>
                <a:uLnTx/>
                <a:uFillTx/>
                <a:latin typeface="Arial" pitchFamily="34" charset="0"/>
                <a:ea typeface="SimSun" pitchFamily="2" charset="-122"/>
                <a:cs typeface="Arial" pitchFamily="34" charset="0"/>
              </a:rPr>
              <a:t> </a:t>
            </a:r>
            <a:r>
              <a:rPr kumimoji="0" lang="en-US" sz="2800" b="0" i="0" u="none" strike="noStrike" kern="1200" cap="none" spc="0" normalizeH="0" baseline="0" noProof="0" dirty="0">
                <a:ln>
                  <a:noFill/>
                </a:ln>
                <a:solidFill>
                  <a:srgbClr val="0000FF"/>
                </a:solidFill>
                <a:effectLst/>
                <a:uLnTx/>
                <a:uFillTx/>
                <a:latin typeface="Arial" pitchFamily="34" charset="0"/>
                <a:ea typeface="SimSun" pitchFamily="2" charset="-122"/>
                <a:cs typeface="Arial" pitchFamily="34" charset="0"/>
              </a:rPr>
              <a:t>&gt;&gt;</a:t>
            </a:r>
            <a:r>
              <a:rPr kumimoji="0" lang="en-US" sz="2800" b="0" i="0" u="none" strike="noStrike" kern="1200" cap="none" spc="0" normalizeH="0" baseline="0" noProof="0" dirty="0">
                <a:ln>
                  <a:noFill/>
                </a:ln>
                <a:solidFill>
                  <a:prstClr val="black"/>
                </a:solidFill>
                <a:effectLst/>
                <a:uLnTx/>
                <a:uFillTx/>
                <a:latin typeface="Arial" pitchFamily="34" charset="0"/>
                <a:ea typeface="SimSun" pitchFamily="2" charset="-122"/>
                <a:cs typeface="Arial" pitchFamily="34" charset="0"/>
              </a:rPr>
              <a:t> </a:t>
            </a:r>
            <a:r>
              <a:rPr kumimoji="0" lang="en-US" sz="2800" b="0" i="0" u="none" strike="noStrike" kern="1200" cap="none" spc="0" normalizeH="0" baseline="0" noProof="0" dirty="0">
                <a:ln>
                  <a:noFill/>
                </a:ln>
                <a:solidFill>
                  <a:srgbClr val="0000FF"/>
                </a:solidFill>
                <a:effectLst/>
                <a:uLnTx/>
                <a:uFillTx/>
                <a:latin typeface="Calibri"/>
                <a:ea typeface="+mn-ea"/>
                <a:cs typeface="+mn-cs"/>
              </a:rPr>
              <a:t>1/(</a:t>
            </a:r>
            <a:r>
              <a:rPr kumimoji="0" lang="el-GR" sz="2800" b="0" i="0" u="none" strike="noStrike" kern="1200" cap="none" spc="0" normalizeH="0" baseline="0" noProof="0" dirty="0">
                <a:ln>
                  <a:noFill/>
                </a:ln>
                <a:solidFill>
                  <a:srgbClr val="0000FF"/>
                </a:solidFill>
                <a:effectLst/>
                <a:uLnTx/>
                <a:uFillTx/>
                <a:latin typeface="Calibri"/>
                <a:ea typeface="+mn-ea"/>
                <a:cs typeface="+mn-cs"/>
              </a:rPr>
              <a:t>ω</a:t>
            </a:r>
            <a:r>
              <a:rPr kumimoji="0" lang="en-US" sz="2800" b="0" i="0" u="none" strike="noStrike" kern="1200" cap="none" spc="0" normalizeH="0" baseline="0" noProof="0" dirty="0">
                <a:ln>
                  <a:noFill/>
                </a:ln>
                <a:solidFill>
                  <a:srgbClr val="0000FF"/>
                </a:solidFill>
                <a:effectLst/>
                <a:uLnTx/>
                <a:uFillTx/>
                <a:latin typeface="Calibri"/>
                <a:ea typeface="+mn-ea"/>
                <a:cs typeface="+mn-cs"/>
              </a:rPr>
              <a:t>C</a:t>
            </a:r>
            <a:endParaRPr kumimoji="0" lang="en-US" sz="2800" b="0" i="0" u="none" strike="noStrike" kern="1200" cap="none" spc="0" normalizeH="0" baseline="0" noProof="0" dirty="0">
              <a:ln>
                <a:noFill/>
              </a:ln>
              <a:solidFill>
                <a:prstClr val="black"/>
              </a:solidFill>
              <a:effectLst/>
              <a:uLnTx/>
              <a:uFillTx/>
              <a:latin typeface="Arial" pitchFamily="34" charset="0"/>
              <a:ea typeface="SimSun" pitchFamily="2" charset="-122"/>
              <a:cs typeface="Arial" pitchFamily="34" charset="0"/>
            </a:endParaRPr>
          </a:p>
        </p:txBody>
      </p:sp>
      <p:sp>
        <p:nvSpPr>
          <p:cNvPr id="2" name="TextBox 1"/>
          <p:cNvSpPr txBox="1"/>
          <p:nvPr/>
        </p:nvSpPr>
        <p:spPr>
          <a:xfrm>
            <a:off x="609600" y="1676400"/>
            <a:ext cx="1524000" cy="990600"/>
          </a:xfrm>
          <a:prstGeom prst="rect">
            <a:avLst/>
          </a:prstGeom>
          <a:noFill/>
          <a:ln w="3810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304800" y="5638800"/>
            <a:ext cx="4953000" cy="762000"/>
          </a:xfrm>
          <a:prstGeom prst="rect">
            <a:avLst/>
          </a:prstGeom>
          <a:noFill/>
          <a:ln w="28575">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820B2D-79E9-4D14-B324-DC70783C861C}"/>
              </a:ext>
            </a:extLst>
          </p:cNvPr>
          <p:cNvSpPr txBox="1"/>
          <p:nvPr/>
        </p:nvSpPr>
        <p:spPr>
          <a:xfrm>
            <a:off x="0" y="390393"/>
            <a:ext cx="9190892" cy="461665"/>
          </a:xfrm>
          <a:prstGeom prst="rect">
            <a:avLst/>
          </a:prstGeom>
          <a:solidFill>
            <a:srgbClr val="FFFF00"/>
          </a:solidFill>
        </p:spPr>
        <p:txBody>
          <a:bodyPr wrap="square" rtlCol="0">
            <a:spAutoFit/>
          </a:bodyPr>
          <a:lstStyle/>
          <a:p>
            <a:r>
              <a:rPr lang="en-US" sz="2400" b="1" dirty="0"/>
              <a:t>E-field measuring system (capacitive antenna, C discharges through R</a:t>
            </a:r>
            <a:r>
              <a:rPr lang="en-US" sz="2400" b="1" baseline="-25000" dirty="0"/>
              <a:t>in</a:t>
            </a:r>
            <a:r>
              <a:rPr lang="en-US" sz="2400" b="1" dirty="0"/>
              <a:t>)</a:t>
            </a:r>
          </a:p>
        </p:txBody>
      </p:sp>
      <p:sp>
        <p:nvSpPr>
          <p:cNvPr id="5" name="TextBox 4">
            <a:extLst>
              <a:ext uri="{FF2B5EF4-FFF2-40B4-BE49-F238E27FC236}">
                <a16:creationId xmlns:a16="http://schemas.microsoft.com/office/drawing/2014/main" id="{336E447F-DF67-4FF7-82AD-8B99CB4E08F0}"/>
              </a:ext>
            </a:extLst>
          </p:cNvPr>
          <p:cNvSpPr txBox="1"/>
          <p:nvPr/>
        </p:nvSpPr>
        <p:spPr>
          <a:xfrm>
            <a:off x="6934200" y="1981200"/>
            <a:ext cx="838200" cy="838200"/>
          </a:xfrm>
          <a:prstGeom prst="rect">
            <a:avLst/>
          </a:prstGeom>
          <a:noFill/>
          <a:ln w="38100">
            <a:solidFill>
              <a:srgbClr val="0000FF"/>
            </a:solidFill>
          </a:ln>
        </p:spPr>
        <p:txBody>
          <a:bodyPr wrap="square" rtlCol="0">
            <a:spAutoFit/>
          </a:bodyPr>
          <a:lstStyle/>
          <a:p>
            <a:endParaRPr lang="en-US" dirty="0"/>
          </a:p>
        </p:txBody>
      </p:sp>
    </p:spTree>
    <p:extLst>
      <p:ext uri="{BB962C8B-B14F-4D97-AF65-F5344CB8AC3E}">
        <p14:creationId xmlns:p14="http://schemas.microsoft.com/office/powerpoint/2010/main" val="2657559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p:cNvSpPr>
            <a:spLocks noGrp="1"/>
          </p:cNvSpPr>
          <p:nvPr>
            <p:ph type="title"/>
          </p:nvPr>
        </p:nvSpPr>
        <p:spPr>
          <a:xfrm>
            <a:off x="63500" y="519113"/>
            <a:ext cx="9080500" cy="563562"/>
          </a:xfrm>
        </p:spPr>
        <p:txBody>
          <a:bodyPr/>
          <a:lstStyle/>
          <a:p>
            <a:pPr eaLnBrk="1" hangingPunct="1"/>
            <a:r>
              <a:rPr lang="en-US" altLang="en-US" sz="3600">
                <a:solidFill>
                  <a:srgbClr val="800000"/>
                </a:solidFill>
              </a:rPr>
              <a:t>GLD360 Performance Characteristics (RS only)</a:t>
            </a:r>
            <a:r>
              <a:rPr lang="en-US" altLang="en-US" sz="3200">
                <a:solidFill>
                  <a:srgbClr val="800000"/>
                </a:solidFill>
              </a:rPr>
              <a:t> Adapted from Mallick et al. (2014)</a:t>
            </a:r>
            <a:r>
              <a:rPr lang="en-US" altLang="en-US" sz="3600">
                <a:solidFill>
                  <a:srgbClr val="800000"/>
                </a:solidFill>
              </a:rPr>
              <a:t> </a:t>
            </a:r>
          </a:p>
        </p:txBody>
      </p:sp>
      <p:graphicFrame>
        <p:nvGraphicFramePr>
          <p:cNvPr id="5" name="Content Placeholder 4"/>
          <p:cNvGraphicFramePr>
            <a:graphicFrameLocks noGrp="1"/>
          </p:cNvGraphicFramePr>
          <p:nvPr>
            <p:ph idx="1"/>
          </p:nvPr>
        </p:nvGraphicFramePr>
        <p:xfrm>
          <a:off x="511175" y="1720850"/>
          <a:ext cx="8229600" cy="449580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0208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70840">
                <a:tc>
                  <a:txBody>
                    <a:bodyPr/>
                    <a:lstStyle/>
                    <a:p>
                      <a:pPr marL="0" marR="0" indent="0" algn="l">
                        <a:lnSpc>
                          <a:spcPct val="95000"/>
                        </a:lnSpc>
                        <a:spcBef>
                          <a:spcPts val="0"/>
                        </a:spcBef>
                        <a:spcAft>
                          <a:spcPts val="0"/>
                        </a:spcAft>
                        <a:tabLst>
                          <a:tab pos="182880" algn="l"/>
                        </a:tabLst>
                      </a:pPr>
                      <a:r>
                        <a:rPr lang="en-US" sz="2000" b="1" spc="-5" dirty="0">
                          <a:effectLst/>
                          <a:latin typeface="Times New Roman"/>
                          <a:ea typeface="SimSun"/>
                        </a:rPr>
                        <a:t> </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solidFill>
                            <a:srgbClr val="FFFF00"/>
                          </a:solidFill>
                          <a:effectLst/>
                          <a:latin typeface="Times New Roman"/>
                          <a:ea typeface="SimSun"/>
                        </a:rPr>
                        <a:t>2011</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solidFill>
                            <a:srgbClr val="FFFF00"/>
                          </a:solidFill>
                          <a:effectLst/>
                          <a:latin typeface="Times New Roman"/>
                          <a:ea typeface="SimSun"/>
                        </a:rPr>
                        <a:t>2012</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solidFill>
                            <a:srgbClr val="FFFF00"/>
                          </a:solidFill>
                          <a:effectLst/>
                          <a:latin typeface="Times New Roman"/>
                          <a:ea typeface="SimSun"/>
                        </a:rPr>
                        <a:t>2013</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solidFill>
                            <a:srgbClr val="FFFF00"/>
                          </a:solidFill>
                          <a:effectLst/>
                          <a:latin typeface="Times New Roman"/>
                          <a:ea typeface="SimSun"/>
                        </a:rPr>
                        <a:t>2011–2013</a:t>
                      </a:r>
                    </a:p>
                  </a:txBody>
                  <a:tcPr marL="68580" marR="68580" marT="0" marB="0" anchor="ctr"/>
                </a:tc>
                <a:extLst>
                  <a:ext uri="{0D108BD9-81ED-4DB2-BD59-A6C34878D82A}">
                    <a16:rowId xmlns:a16="http://schemas.microsoft.com/office/drawing/2014/main" val="10000"/>
                  </a:ext>
                </a:extLst>
              </a:tr>
              <a:tr h="772160">
                <a:tc>
                  <a:txBody>
                    <a:bodyPr/>
                    <a:lstStyle/>
                    <a:p>
                      <a:pPr marL="0" marR="0" indent="0" algn="l">
                        <a:lnSpc>
                          <a:spcPct val="95000"/>
                        </a:lnSpc>
                        <a:spcBef>
                          <a:spcPts val="0"/>
                        </a:spcBef>
                        <a:spcAft>
                          <a:spcPts val="0"/>
                        </a:spcAft>
                        <a:tabLst>
                          <a:tab pos="182880" algn="l"/>
                        </a:tabLst>
                      </a:pPr>
                      <a:r>
                        <a:rPr lang="en-US" sz="2000" b="1" spc="-5" dirty="0">
                          <a:effectLst/>
                          <a:latin typeface="Times New Roman"/>
                          <a:ea typeface="SimSun"/>
                        </a:rPr>
                        <a:t>Flash Detection Efficiency</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effectLst/>
                          <a:latin typeface="Times New Roman"/>
                          <a:ea typeface="SimSun"/>
                        </a:rPr>
                        <a:t>55%</a:t>
                      </a:r>
                    </a:p>
                    <a:p>
                      <a:pPr marL="0" marR="0" indent="0" algn="ctr">
                        <a:lnSpc>
                          <a:spcPct val="95000"/>
                        </a:lnSpc>
                        <a:spcBef>
                          <a:spcPts val="0"/>
                        </a:spcBef>
                        <a:spcAft>
                          <a:spcPts val="0"/>
                        </a:spcAft>
                        <a:tabLst>
                          <a:tab pos="182880" algn="l"/>
                        </a:tabLst>
                      </a:pPr>
                      <a:r>
                        <a:rPr lang="en-US" sz="2000" b="1" spc="-5" dirty="0">
                          <a:effectLst/>
                          <a:latin typeface="Times New Roman"/>
                          <a:ea typeface="SimSun"/>
                        </a:rPr>
                        <a:t>(N = 11)</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effectLst/>
                          <a:latin typeface="Times New Roman"/>
                          <a:ea typeface="SimSun"/>
                        </a:rPr>
                        <a:t>58%</a:t>
                      </a:r>
                    </a:p>
                    <a:p>
                      <a:pPr marL="0" marR="0" indent="0" algn="ctr">
                        <a:lnSpc>
                          <a:spcPct val="95000"/>
                        </a:lnSpc>
                        <a:spcBef>
                          <a:spcPts val="0"/>
                        </a:spcBef>
                        <a:spcAft>
                          <a:spcPts val="0"/>
                        </a:spcAft>
                        <a:tabLst>
                          <a:tab pos="182880" algn="l"/>
                        </a:tabLst>
                      </a:pPr>
                      <a:r>
                        <a:rPr lang="en-US" sz="2000" b="1" spc="-5" dirty="0">
                          <a:effectLst/>
                          <a:latin typeface="Times New Roman"/>
                          <a:ea typeface="SimSun"/>
                        </a:rPr>
                        <a:t>(N = 19)</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a:effectLst/>
                          <a:latin typeface="Times New Roman"/>
                          <a:ea typeface="SimSun"/>
                        </a:rPr>
                        <a:t>92%</a:t>
                      </a:r>
                    </a:p>
                    <a:p>
                      <a:pPr marL="0" marR="0" indent="0" algn="ctr">
                        <a:lnSpc>
                          <a:spcPct val="95000"/>
                        </a:lnSpc>
                        <a:spcBef>
                          <a:spcPts val="0"/>
                        </a:spcBef>
                        <a:spcAft>
                          <a:spcPts val="0"/>
                        </a:spcAft>
                        <a:tabLst>
                          <a:tab pos="182880" algn="l"/>
                        </a:tabLst>
                      </a:pPr>
                      <a:r>
                        <a:rPr lang="en-US" sz="2000" b="1" spc="-5">
                          <a:effectLst/>
                          <a:latin typeface="Times New Roman"/>
                          <a:ea typeface="SimSun"/>
                        </a:rPr>
                        <a:t>(N = 12)</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67%</a:t>
                      </a:r>
                    </a:p>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(N = 42)</a:t>
                      </a:r>
                    </a:p>
                  </a:txBody>
                  <a:tcPr marL="68580" marR="68580" marT="0" marB="0" anchor="ctr"/>
                </a:tc>
                <a:extLst>
                  <a:ext uri="{0D108BD9-81ED-4DB2-BD59-A6C34878D82A}">
                    <a16:rowId xmlns:a16="http://schemas.microsoft.com/office/drawing/2014/main" val="10001"/>
                  </a:ext>
                </a:extLst>
              </a:tr>
              <a:tr h="685800">
                <a:tc>
                  <a:txBody>
                    <a:bodyPr/>
                    <a:lstStyle/>
                    <a:p>
                      <a:pPr marL="0" marR="0" indent="0" algn="l">
                        <a:lnSpc>
                          <a:spcPct val="95000"/>
                        </a:lnSpc>
                        <a:spcBef>
                          <a:spcPts val="0"/>
                        </a:spcBef>
                        <a:spcAft>
                          <a:spcPts val="0"/>
                        </a:spcAft>
                        <a:tabLst>
                          <a:tab pos="182880" algn="l"/>
                        </a:tabLst>
                      </a:pPr>
                      <a:r>
                        <a:rPr lang="en-US" sz="2000" b="1" spc="-5">
                          <a:effectLst/>
                          <a:latin typeface="Times New Roman"/>
                          <a:ea typeface="SimSun"/>
                        </a:rPr>
                        <a:t>Stroke Detection Efficiency</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effectLst/>
                          <a:latin typeface="Times New Roman"/>
                          <a:ea typeface="SimSun"/>
                        </a:rPr>
                        <a:t>29%</a:t>
                      </a:r>
                    </a:p>
                    <a:p>
                      <a:pPr marL="0" marR="0" indent="0" algn="ctr">
                        <a:lnSpc>
                          <a:spcPct val="95000"/>
                        </a:lnSpc>
                        <a:spcBef>
                          <a:spcPts val="0"/>
                        </a:spcBef>
                        <a:spcAft>
                          <a:spcPts val="0"/>
                        </a:spcAft>
                        <a:tabLst>
                          <a:tab pos="182880" algn="l"/>
                        </a:tabLst>
                      </a:pPr>
                      <a:r>
                        <a:rPr lang="en-US" sz="2000" b="1" spc="-5" dirty="0">
                          <a:effectLst/>
                          <a:latin typeface="Times New Roman"/>
                          <a:ea typeface="SimSun"/>
                        </a:rPr>
                        <a:t>(N = 38)</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effectLst/>
                          <a:latin typeface="Times New Roman"/>
                          <a:ea typeface="SimSun"/>
                        </a:rPr>
                        <a:t>31%</a:t>
                      </a:r>
                    </a:p>
                    <a:p>
                      <a:pPr marL="0" marR="0" indent="0" algn="ctr">
                        <a:lnSpc>
                          <a:spcPct val="95000"/>
                        </a:lnSpc>
                        <a:spcBef>
                          <a:spcPts val="0"/>
                        </a:spcBef>
                        <a:spcAft>
                          <a:spcPts val="0"/>
                        </a:spcAft>
                        <a:tabLst>
                          <a:tab pos="182880" algn="l"/>
                        </a:tabLst>
                      </a:pPr>
                      <a:r>
                        <a:rPr lang="en-US" sz="2000" b="1" spc="-5" dirty="0">
                          <a:effectLst/>
                          <a:latin typeface="Times New Roman"/>
                          <a:ea typeface="SimSun"/>
                        </a:rPr>
                        <a:t>(N = 101)</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a:effectLst/>
                          <a:latin typeface="Times New Roman"/>
                          <a:ea typeface="SimSun"/>
                        </a:rPr>
                        <a:t>53%</a:t>
                      </a:r>
                    </a:p>
                    <a:p>
                      <a:pPr marL="0" marR="0" indent="0" algn="ctr">
                        <a:lnSpc>
                          <a:spcPct val="95000"/>
                        </a:lnSpc>
                        <a:spcBef>
                          <a:spcPts val="0"/>
                        </a:spcBef>
                        <a:spcAft>
                          <a:spcPts val="0"/>
                        </a:spcAft>
                        <a:tabLst>
                          <a:tab pos="182880" algn="l"/>
                        </a:tabLst>
                      </a:pPr>
                      <a:r>
                        <a:rPr lang="en-US" sz="2000" b="1" spc="-5">
                          <a:effectLst/>
                          <a:latin typeface="Times New Roman"/>
                          <a:ea typeface="SimSun"/>
                        </a:rPr>
                        <a:t>(N = 62)</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37%</a:t>
                      </a:r>
                    </a:p>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(N = 201)</a:t>
                      </a:r>
                    </a:p>
                  </a:txBody>
                  <a:tcPr marL="68580" marR="68580" marT="0" marB="0" anchor="ctr"/>
                </a:tc>
                <a:extLst>
                  <a:ext uri="{0D108BD9-81ED-4DB2-BD59-A6C34878D82A}">
                    <a16:rowId xmlns:a16="http://schemas.microsoft.com/office/drawing/2014/main" val="10002"/>
                  </a:ext>
                </a:extLst>
              </a:tr>
              <a:tr h="990600">
                <a:tc>
                  <a:txBody>
                    <a:bodyPr/>
                    <a:lstStyle/>
                    <a:p>
                      <a:pPr marL="0" marR="0" indent="0" algn="l">
                        <a:lnSpc>
                          <a:spcPct val="95000"/>
                        </a:lnSpc>
                        <a:spcBef>
                          <a:spcPts val="0"/>
                        </a:spcBef>
                        <a:spcAft>
                          <a:spcPts val="0"/>
                        </a:spcAft>
                        <a:tabLst>
                          <a:tab pos="182880" algn="l"/>
                        </a:tabLst>
                      </a:pPr>
                      <a:r>
                        <a:rPr lang="en-US" sz="2000" b="1" spc="-5">
                          <a:effectLst/>
                          <a:latin typeface="Times New Roman"/>
                          <a:ea typeface="SimSun"/>
                        </a:rPr>
                        <a:t>Percentage of Misclassified Strokes</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a:effectLst/>
                          <a:latin typeface="Times New Roman"/>
                          <a:ea typeface="SimSun"/>
                        </a:rPr>
                        <a:t>0%</a:t>
                      </a:r>
                    </a:p>
                    <a:p>
                      <a:pPr marL="0" marR="0" indent="0" algn="ctr">
                        <a:lnSpc>
                          <a:spcPct val="95000"/>
                        </a:lnSpc>
                        <a:spcBef>
                          <a:spcPts val="0"/>
                        </a:spcBef>
                        <a:spcAft>
                          <a:spcPts val="0"/>
                        </a:spcAft>
                        <a:tabLst>
                          <a:tab pos="182880" algn="l"/>
                        </a:tabLst>
                      </a:pPr>
                      <a:r>
                        <a:rPr lang="en-US" sz="2000" b="1" spc="-5">
                          <a:effectLst/>
                          <a:latin typeface="Times New Roman"/>
                          <a:ea typeface="SimSun"/>
                        </a:rPr>
                        <a:t>(N = 11)</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effectLst/>
                          <a:latin typeface="Times New Roman"/>
                          <a:ea typeface="SimSun"/>
                        </a:rPr>
                        <a:t>3%</a:t>
                      </a:r>
                    </a:p>
                    <a:p>
                      <a:pPr marL="0" marR="0" indent="0" algn="ctr">
                        <a:lnSpc>
                          <a:spcPct val="95000"/>
                        </a:lnSpc>
                        <a:spcBef>
                          <a:spcPts val="0"/>
                        </a:spcBef>
                        <a:spcAft>
                          <a:spcPts val="0"/>
                        </a:spcAft>
                        <a:tabLst>
                          <a:tab pos="182880" algn="l"/>
                        </a:tabLst>
                      </a:pPr>
                      <a:r>
                        <a:rPr lang="en-US" sz="2000" b="1" spc="-5" dirty="0">
                          <a:effectLst/>
                          <a:latin typeface="Times New Roman"/>
                          <a:ea typeface="SimSun"/>
                        </a:rPr>
                        <a:t>(N = 31)</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effectLst/>
                          <a:latin typeface="Times New Roman"/>
                          <a:ea typeface="SimSun"/>
                        </a:rPr>
                        <a:t>0%</a:t>
                      </a:r>
                    </a:p>
                    <a:p>
                      <a:pPr marL="0" marR="0" indent="0" algn="ctr">
                        <a:lnSpc>
                          <a:spcPct val="95000"/>
                        </a:lnSpc>
                        <a:spcBef>
                          <a:spcPts val="0"/>
                        </a:spcBef>
                        <a:spcAft>
                          <a:spcPts val="0"/>
                        </a:spcAft>
                        <a:tabLst>
                          <a:tab pos="182880" algn="l"/>
                        </a:tabLst>
                      </a:pPr>
                      <a:r>
                        <a:rPr lang="en-US" sz="2000" b="1" spc="-5" dirty="0">
                          <a:effectLst/>
                          <a:latin typeface="Times New Roman"/>
                          <a:ea typeface="SimSun"/>
                        </a:rPr>
                        <a:t>(N = 33)</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1.3%</a:t>
                      </a:r>
                    </a:p>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(N = 75)</a:t>
                      </a:r>
                    </a:p>
                  </a:txBody>
                  <a:tcPr marL="68580" marR="68580" marT="0" marB="0" anchor="ctr"/>
                </a:tc>
                <a:extLst>
                  <a:ext uri="{0D108BD9-81ED-4DB2-BD59-A6C34878D82A}">
                    <a16:rowId xmlns:a16="http://schemas.microsoft.com/office/drawing/2014/main" val="10003"/>
                  </a:ext>
                </a:extLst>
              </a:tr>
              <a:tr h="685800">
                <a:tc>
                  <a:txBody>
                    <a:bodyPr/>
                    <a:lstStyle/>
                    <a:p>
                      <a:pPr marL="0" marR="0" indent="0" algn="l">
                        <a:lnSpc>
                          <a:spcPct val="95000"/>
                        </a:lnSpc>
                        <a:spcBef>
                          <a:spcPts val="0"/>
                        </a:spcBef>
                        <a:spcAft>
                          <a:spcPts val="0"/>
                        </a:spcAft>
                        <a:tabLst>
                          <a:tab pos="182880" algn="l"/>
                        </a:tabLst>
                      </a:pPr>
                      <a:r>
                        <a:rPr lang="en-US" sz="2000" b="1" spc="-5">
                          <a:effectLst/>
                          <a:latin typeface="Times New Roman"/>
                          <a:ea typeface="SimSun"/>
                        </a:rPr>
                        <a:t>Median Location Error</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a:effectLst/>
                          <a:latin typeface="Times New Roman"/>
                          <a:ea typeface="SimSun"/>
                        </a:rPr>
                        <a:t>4.7 km</a:t>
                      </a:r>
                    </a:p>
                    <a:p>
                      <a:pPr marL="0" marR="0" indent="0" algn="ctr">
                        <a:lnSpc>
                          <a:spcPct val="95000"/>
                        </a:lnSpc>
                        <a:spcBef>
                          <a:spcPts val="0"/>
                        </a:spcBef>
                        <a:spcAft>
                          <a:spcPts val="0"/>
                        </a:spcAft>
                        <a:tabLst>
                          <a:tab pos="182880" algn="l"/>
                        </a:tabLst>
                      </a:pPr>
                      <a:r>
                        <a:rPr lang="en-US" sz="2000" b="1" spc="-5">
                          <a:effectLst/>
                          <a:latin typeface="Times New Roman"/>
                          <a:ea typeface="SimSun"/>
                        </a:rPr>
                        <a:t>(N = 11)</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effectLst/>
                          <a:latin typeface="Times New Roman"/>
                          <a:ea typeface="SimSun"/>
                        </a:rPr>
                        <a:t>1.9 km</a:t>
                      </a:r>
                    </a:p>
                    <a:p>
                      <a:pPr marL="0" marR="0" indent="0" algn="ctr">
                        <a:lnSpc>
                          <a:spcPct val="95000"/>
                        </a:lnSpc>
                        <a:spcBef>
                          <a:spcPts val="0"/>
                        </a:spcBef>
                        <a:spcAft>
                          <a:spcPts val="0"/>
                        </a:spcAft>
                        <a:tabLst>
                          <a:tab pos="182880" algn="l"/>
                        </a:tabLst>
                      </a:pPr>
                      <a:r>
                        <a:rPr lang="en-US" sz="2000" b="1" spc="-5" dirty="0">
                          <a:effectLst/>
                          <a:latin typeface="Times New Roman"/>
                          <a:ea typeface="SimSun"/>
                        </a:rPr>
                        <a:t>(N = 31)</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effectLst/>
                          <a:latin typeface="Times New Roman"/>
                          <a:ea typeface="SimSun"/>
                        </a:rPr>
                        <a:t>1.9 km</a:t>
                      </a:r>
                    </a:p>
                    <a:p>
                      <a:pPr marL="0" marR="0" indent="0" algn="ctr">
                        <a:lnSpc>
                          <a:spcPct val="95000"/>
                        </a:lnSpc>
                        <a:spcBef>
                          <a:spcPts val="0"/>
                        </a:spcBef>
                        <a:spcAft>
                          <a:spcPts val="0"/>
                        </a:spcAft>
                        <a:tabLst>
                          <a:tab pos="182880" algn="l"/>
                        </a:tabLst>
                      </a:pPr>
                      <a:r>
                        <a:rPr lang="en-US" sz="2000" b="1" spc="-5" dirty="0">
                          <a:effectLst/>
                          <a:latin typeface="Times New Roman"/>
                          <a:ea typeface="SimSun"/>
                        </a:rPr>
                        <a:t>(N = 33)</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2.1 km</a:t>
                      </a:r>
                    </a:p>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(N = 75)</a:t>
                      </a:r>
                    </a:p>
                  </a:txBody>
                  <a:tcPr marL="68580" marR="68580" marT="0" marB="0" anchor="ctr"/>
                </a:tc>
                <a:extLst>
                  <a:ext uri="{0D108BD9-81ED-4DB2-BD59-A6C34878D82A}">
                    <a16:rowId xmlns:a16="http://schemas.microsoft.com/office/drawing/2014/main" val="10004"/>
                  </a:ext>
                </a:extLst>
              </a:tr>
              <a:tr h="990600">
                <a:tc>
                  <a:txBody>
                    <a:bodyPr/>
                    <a:lstStyle/>
                    <a:p>
                      <a:pPr marL="0" marR="0" indent="0" algn="l">
                        <a:lnSpc>
                          <a:spcPct val="95000"/>
                        </a:lnSpc>
                        <a:spcBef>
                          <a:spcPts val="0"/>
                        </a:spcBef>
                        <a:spcAft>
                          <a:spcPts val="0"/>
                        </a:spcAft>
                        <a:tabLst>
                          <a:tab pos="182880" algn="l"/>
                        </a:tabLst>
                      </a:pPr>
                      <a:r>
                        <a:rPr lang="en-US" sz="2000" b="1" spc="-5">
                          <a:effectLst/>
                          <a:latin typeface="Times New Roman"/>
                          <a:ea typeface="SimSun"/>
                        </a:rPr>
                        <a:t>Median Absolute Current Estimation Error</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a:effectLst/>
                          <a:latin typeface="Times New Roman"/>
                          <a:ea typeface="SimSun"/>
                        </a:rPr>
                        <a:t>41%</a:t>
                      </a:r>
                    </a:p>
                    <a:p>
                      <a:pPr marL="0" marR="0" indent="0" algn="ctr">
                        <a:lnSpc>
                          <a:spcPct val="95000"/>
                        </a:lnSpc>
                        <a:spcBef>
                          <a:spcPts val="0"/>
                        </a:spcBef>
                        <a:spcAft>
                          <a:spcPts val="0"/>
                        </a:spcAft>
                        <a:tabLst>
                          <a:tab pos="182880" algn="l"/>
                        </a:tabLst>
                      </a:pPr>
                      <a:r>
                        <a:rPr lang="en-US" sz="2000" b="1" spc="-5">
                          <a:effectLst/>
                          <a:latin typeface="Times New Roman"/>
                          <a:ea typeface="SimSun"/>
                        </a:rPr>
                        <a:t>(N = 11)</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a:effectLst/>
                          <a:latin typeface="Times New Roman"/>
                          <a:ea typeface="SimSun"/>
                        </a:rPr>
                        <a:t>16%</a:t>
                      </a:r>
                    </a:p>
                    <a:p>
                      <a:pPr marL="0" marR="0" indent="0" algn="ctr">
                        <a:lnSpc>
                          <a:spcPct val="95000"/>
                        </a:lnSpc>
                        <a:spcBef>
                          <a:spcPts val="0"/>
                        </a:spcBef>
                        <a:spcAft>
                          <a:spcPts val="0"/>
                        </a:spcAft>
                        <a:tabLst>
                          <a:tab pos="182880" algn="l"/>
                        </a:tabLst>
                      </a:pPr>
                      <a:r>
                        <a:rPr lang="en-US" sz="2000" b="1" spc="-5">
                          <a:effectLst/>
                          <a:latin typeface="Times New Roman"/>
                          <a:ea typeface="SimSun"/>
                        </a:rPr>
                        <a:t>(N = 31)</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effectLst/>
                          <a:latin typeface="Times New Roman"/>
                          <a:ea typeface="SimSun"/>
                        </a:rPr>
                        <a:t>29%</a:t>
                      </a:r>
                    </a:p>
                    <a:p>
                      <a:pPr marL="0" marR="0" indent="0" algn="ctr">
                        <a:lnSpc>
                          <a:spcPct val="95000"/>
                        </a:lnSpc>
                        <a:spcBef>
                          <a:spcPts val="0"/>
                        </a:spcBef>
                        <a:spcAft>
                          <a:spcPts val="0"/>
                        </a:spcAft>
                        <a:tabLst>
                          <a:tab pos="182880" algn="l"/>
                        </a:tabLst>
                      </a:pPr>
                      <a:r>
                        <a:rPr lang="en-US" sz="2000" b="1" spc="-5" dirty="0">
                          <a:effectLst/>
                          <a:latin typeface="Times New Roman"/>
                          <a:ea typeface="SimSun"/>
                        </a:rPr>
                        <a:t>(N = 32)</a:t>
                      </a:r>
                    </a:p>
                  </a:txBody>
                  <a:tcPr marL="68580" marR="68580" marT="0" marB="0" anchor="ctr"/>
                </a:tc>
                <a:tc>
                  <a:txBody>
                    <a:bodyPr/>
                    <a:lstStyle/>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27%</a:t>
                      </a:r>
                    </a:p>
                    <a:p>
                      <a:pPr marL="0" marR="0" indent="0" algn="ctr">
                        <a:lnSpc>
                          <a:spcPct val="95000"/>
                        </a:lnSpc>
                        <a:spcBef>
                          <a:spcPts val="0"/>
                        </a:spcBef>
                        <a:spcAft>
                          <a:spcPts val="0"/>
                        </a:spcAft>
                        <a:tabLst>
                          <a:tab pos="182880" algn="l"/>
                        </a:tabLst>
                      </a:pPr>
                      <a:r>
                        <a:rPr lang="en-US" sz="2000" b="1" spc="-5" dirty="0">
                          <a:solidFill>
                            <a:srgbClr val="0000FF"/>
                          </a:solidFill>
                          <a:effectLst/>
                          <a:latin typeface="Times New Roman"/>
                          <a:ea typeface="SimSun"/>
                        </a:rPr>
                        <a:t>(N = 74)</a:t>
                      </a:r>
                    </a:p>
                  </a:txBody>
                  <a:tcPr marL="68580" marR="68580" marT="0" marB="0" anchor="ctr"/>
                </a:tc>
                <a:extLst>
                  <a:ext uri="{0D108BD9-81ED-4DB2-BD59-A6C34878D82A}">
                    <a16:rowId xmlns:a16="http://schemas.microsoft.com/office/drawing/2014/main" val="10005"/>
                  </a:ext>
                </a:extLst>
              </a:tr>
            </a:tbl>
          </a:graphicData>
        </a:graphic>
      </p:graphicFrame>
      <p:sp>
        <p:nvSpPr>
          <p:cNvPr id="212015"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b="1">
                <a:solidFill>
                  <a:srgbClr val="DBEEF4"/>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b="1">
                <a:solidFill>
                  <a:srgbClr val="DBEEF4"/>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b="1">
                <a:solidFill>
                  <a:srgbClr val="DBEEF4"/>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b="1">
                <a:solidFill>
                  <a:srgbClr val="DBEEF4"/>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b="1">
                <a:solidFill>
                  <a:srgbClr val="DBEEF4"/>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rgbClr val="DBEEF4"/>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F4A69E-FFBE-465A-870F-D30079AC4156}" type="slidenum">
              <a:rPr kumimoji="0" lang="en-US" altLang="en-US" sz="1200" b="0" i="0" u="none" strike="noStrike" kern="1200" cap="none" spc="0" normalizeH="0" baseline="0" noProof="0">
                <a:ln>
                  <a:noFill/>
                </a:ln>
                <a:solidFill>
                  <a:srgbClr val="DDD9C3"/>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DDD9C3"/>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4374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4" descr="str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59" name="Line 5"/>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anose="020B0604020202020204" pitchFamily="34" charset="0"/>
            </a:endParaRPr>
          </a:p>
        </p:txBody>
      </p:sp>
      <p:sp>
        <p:nvSpPr>
          <p:cNvPr id="326660" name="Line 6"/>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anose="020B0604020202020204" pitchFamily="34" charset="0"/>
            </a:endParaRPr>
          </a:p>
        </p:txBody>
      </p:sp>
      <p:sp>
        <p:nvSpPr>
          <p:cNvPr id="326661" name="Oval 7"/>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zh-CN"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anose="020B0604020202020204" pitchFamily="34" charset="0"/>
            </a:endParaRPr>
          </a:p>
        </p:txBody>
      </p:sp>
      <p:sp>
        <p:nvSpPr>
          <p:cNvPr id="326662" name="Oval 8"/>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zh-CN"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anose="020B0604020202020204" pitchFamily="34" charset="0"/>
            </a:endParaRPr>
          </a:p>
        </p:txBody>
      </p:sp>
      <p:pic>
        <p:nvPicPr>
          <p:cNvPr id="212999" name="Picture 9" descr="largeBlueW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64" name="Text Box 11"/>
          <p:cNvSpPr txBox="1">
            <a:spLocks noChangeArrowheads="1"/>
          </p:cNvSpPr>
          <p:nvPr/>
        </p:nvSpPr>
        <p:spPr bwMode="auto">
          <a:xfrm>
            <a:off x="852488" y="749300"/>
            <a:ext cx="8291512"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anose="020B0604020202020204" pitchFamily="34" charset="0"/>
              </a:rPr>
              <a:t>   </a:t>
            </a:r>
            <a:r>
              <a:rPr kumimoji="0" lang="en-US" altLang="zh-CN" sz="2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anose="020B0604020202020204" pitchFamily="34" charset="0"/>
              </a:rPr>
              <a:t>  </a:t>
            </a:r>
            <a:r>
              <a:rPr kumimoji="0" lang="en-US" altLang="zh-CN" sz="2400" b="0" i="0" u="none" strike="noStrike" kern="1200" cap="none" spc="0" normalizeH="0" baseline="0" noProof="0" dirty="0">
                <a:ln>
                  <a:noFill/>
                </a:ln>
                <a:solidFill>
                  <a:srgbClr val="990000"/>
                </a:solidFill>
                <a:effectLst/>
                <a:uLnTx/>
                <a:uFillTx/>
                <a:latin typeface="Arial" pitchFamily="34" charset="0"/>
                <a:ea typeface="ＭＳ Ｐゴシック" pitchFamily="34" charset="-128"/>
                <a:cs typeface="Arial" panose="020B0604020202020204" pitchFamily="34" charset="0"/>
              </a:rPr>
              <a:t>Regional</a:t>
            </a:r>
            <a:r>
              <a:rPr kumimoji="0" lang="en-US" altLang="zh-CN" sz="2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anose="020B0604020202020204" pitchFamily="34" charset="0"/>
              </a:rPr>
              <a:t> LLSs allow one to achieve location errors as low as </a:t>
            </a:r>
            <a:r>
              <a:rPr kumimoji="0" lang="en-US" altLang="zh-CN" sz="2400" b="0" i="0" u="none" strike="noStrike" kern="1200" cap="none" spc="0" normalizeH="0" baseline="0" noProof="0" dirty="0">
                <a:ln>
                  <a:noFill/>
                </a:ln>
                <a:solidFill>
                  <a:srgbClr val="990000"/>
                </a:solidFill>
                <a:effectLst/>
                <a:uLnTx/>
                <a:uFillTx/>
                <a:latin typeface="Arial" pitchFamily="34" charset="0"/>
                <a:ea typeface="ＭＳ Ｐゴシック" pitchFamily="34" charset="-128"/>
                <a:cs typeface="Arial" panose="020B0604020202020204" pitchFamily="34" charset="0"/>
              </a:rPr>
              <a:t>a few hundreds of meters</a:t>
            </a:r>
            <a:r>
              <a:rPr kumimoji="0" lang="en-US" altLang="zh-CN" sz="2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anose="020B0604020202020204" pitchFamily="34" charset="0"/>
              </a:rPr>
              <a:t> and flash detection efficiencies exceeding </a:t>
            </a:r>
            <a:r>
              <a:rPr kumimoji="0" lang="en-US" altLang="zh-CN" sz="2400" b="0" i="0" u="none" strike="noStrike" kern="1200" cap="none" spc="0" normalizeH="0" baseline="0" noProof="0" dirty="0">
                <a:ln>
                  <a:noFill/>
                </a:ln>
                <a:solidFill>
                  <a:srgbClr val="990000"/>
                </a:solidFill>
                <a:effectLst/>
                <a:uLnTx/>
                <a:uFillTx/>
                <a:latin typeface="Arial" pitchFamily="34" charset="0"/>
                <a:ea typeface="ＭＳ Ｐゴシック" pitchFamily="34" charset="-128"/>
                <a:cs typeface="Arial" panose="020B0604020202020204" pitchFamily="34" charset="0"/>
              </a:rPr>
              <a:t>90%</a:t>
            </a:r>
            <a:r>
              <a:rPr kumimoji="0" lang="en-US" altLang="zh-CN" sz="2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anose="020B0604020202020204" pitchFamily="34"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zh-CN" sz="2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anose="020B0604020202020204" pitchFamily="34" charset="0"/>
              </a:rPr>
              <a:t>    </a:t>
            </a:r>
            <a:r>
              <a:rPr kumimoji="0" lang="en-US" altLang="zh-CN" sz="2400" b="0" i="0" u="none" strike="noStrike" kern="1200" cap="none" spc="0" normalizeH="0" baseline="0" noProof="0" dirty="0">
                <a:ln>
                  <a:noFill/>
                </a:ln>
                <a:solidFill>
                  <a:srgbClr val="990000"/>
                </a:solidFill>
                <a:effectLst/>
                <a:uLnTx/>
                <a:uFillTx/>
                <a:latin typeface="Arial" pitchFamily="34" charset="0"/>
                <a:ea typeface="ＭＳ Ｐゴシック" pitchFamily="34" charset="-128"/>
                <a:cs typeface="Arial" panose="020B0604020202020204" pitchFamily="34" charset="0"/>
              </a:rPr>
              <a:t>Global </a:t>
            </a:r>
            <a:r>
              <a:rPr kumimoji="0" lang="en-US" altLang="zh-CN" sz="2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anose="020B0604020202020204" pitchFamily="34" charset="0"/>
              </a:rPr>
              <a:t>LLSs presently </a:t>
            </a:r>
            <a:r>
              <a:rPr kumimoji="0" lang="en-US" altLang="zh-CN" sz="2400" b="0" i="0" u="none" strike="noStrike" kern="1200" cap="none" spc="0" normalizeH="0" baseline="0" noProof="0" dirty="0">
                <a:ln>
                  <a:noFill/>
                </a:ln>
                <a:solidFill>
                  <a:srgbClr val="990000"/>
                </a:solidFill>
                <a:effectLst/>
                <a:uLnTx/>
                <a:uFillTx/>
                <a:latin typeface="Arial" pitchFamily="34" charset="0"/>
                <a:ea typeface="ＭＳ Ｐゴシック" pitchFamily="34" charset="-128"/>
                <a:cs typeface="Arial" panose="020B0604020202020204" pitchFamily="34" charset="0"/>
              </a:rPr>
              <a:t>cannot distinguish between ICs and CGs</a:t>
            </a:r>
            <a:r>
              <a:rPr kumimoji="0" lang="en-US" altLang="zh-CN" sz="2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anose="020B0604020202020204" pitchFamily="34" charset="0"/>
              </a:rPr>
              <a:t>. Detection efficiency of WWLLN is low.</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zh-CN" sz="2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ko-KR" sz="2400" b="0" i="0" u="none" strike="noStrike" kern="1200" cap="none" spc="0" normalizeH="0" baseline="0" noProof="0" dirty="0">
                <a:ln>
                  <a:noFill/>
                </a:ln>
                <a:solidFill>
                  <a:srgbClr val="990000"/>
                </a:solidFill>
                <a:effectLst/>
                <a:uLnTx/>
                <a:uFillTx/>
                <a:latin typeface="Arial" pitchFamily="34" charset="0"/>
                <a:ea typeface="ＭＳ Ｐゴシック" pitchFamily="34" charset="-128"/>
                <a:cs typeface="Arial" panose="020B0604020202020204" pitchFamily="34" charset="0"/>
              </a:rPr>
              <a:t>     Rocket-triggered lightning </a:t>
            </a:r>
            <a:r>
              <a:rPr kumimoji="0" lang="en-US" altLang="ko-KR" sz="24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anose="020B0604020202020204" pitchFamily="34" charset="0"/>
              </a:rPr>
              <a:t>c</a:t>
            </a:r>
            <a:r>
              <a:rPr kumimoji="0" lang="en-US" altLang="ko-KR" sz="2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anose="020B0604020202020204" pitchFamily="34" charset="0"/>
              </a:rPr>
              <a:t>an be used for calibrating LLSs, although the results are applicable only to subsequent strokes in negative lightning.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zh-CN" sz="2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anose="020B0604020202020204" pitchFamily="34" charset="0"/>
              </a:rPr>
              <a:t>	</a:t>
            </a:r>
            <a:r>
              <a:rPr kumimoji="0" lang="en-US" altLang="zh-CN" sz="2400" b="0" i="0" u="none" strike="noStrike" kern="1200" cap="none" spc="0" normalizeH="0" baseline="0" noProof="0" dirty="0">
                <a:ln>
                  <a:noFill/>
                </a:ln>
                <a:solidFill>
                  <a:srgbClr val="990000"/>
                </a:solidFill>
                <a:effectLst/>
                <a:uLnTx/>
                <a:uFillTx/>
                <a:latin typeface="Arial" pitchFamily="34" charset="0"/>
                <a:ea typeface="ＭＳ Ｐゴシック" pitchFamily="34" charset="-128"/>
                <a:cs typeface="Arial" panose="020B0604020202020204" pitchFamily="34" charset="0"/>
              </a:rPr>
              <a:t>Natural-lightning data</a:t>
            </a:r>
            <a:r>
              <a:rPr kumimoji="0" lang="en-US" altLang="zh-CN" sz="2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anose="020B0604020202020204" pitchFamily="34" charset="0"/>
              </a:rPr>
              <a:t> can be used for estimating DE and CA for both CG and IC events, but generally cannot be used for estimating LA and peak-current errors.</a:t>
            </a:r>
          </a:p>
        </p:txBody>
      </p:sp>
      <p:sp>
        <p:nvSpPr>
          <p:cNvPr id="326665" name="Line 12"/>
          <p:cNvSpPr>
            <a:spLocks noChangeShapeType="1"/>
          </p:cNvSpPr>
          <p:nvPr/>
        </p:nvSpPr>
        <p:spPr bwMode="auto">
          <a:xfrm>
            <a:off x="1066800" y="3810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anose="020B0604020202020204" pitchFamily="34" charset="0"/>
            </a:endParaRPr>
          </a:p>
        </p:txBody>
      </p:sp>
      <p:sp>
        <p:nvSpPr>
          <p:cNvPr id="326666" name="Text Box 13"/>
          <p:cNvSpPr txBox="1">
            <a:spLocks noChangeArrowheads="1"/>
          </p:cNvSpPr>
          <p:nvPr/>
        </p:nvSpPr>
        <p:spPr bwMode="auto">
          <a:xfrm>
            <a:off x="971550" y="36513"/>
            <a:ext cx="2544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FF"/>
                </a:solidFill>
                <a:effectLst/>
                <a:uLnTx/>
                <a:uFillTx/>
                <a:latin typeface="Arial" pitchFamily="34" charset="0"/>
                <a:ea typeface="ＭＳ Ｐゴシック" pitchFamily="34" charset="-128"/>
                <a:cs typeface="Arial" panose="020B0604020202020204" pitchFamily="34" charset="0"/>
              </a:rPr>
              <a:t>  Concluding remarks</a:t>
            </a:r>
          </a:p>
        </p:txBody>
      </p:sp>
      <p:sp>
        <p:nvSpPr>
          <p:cNvPr id="326667" name="Rectangle 8"/>
          <p:cNvSpPr>
            <a:spLocks noChangeArrowheads="1"/>
          </p:cNvSpPr>
          <p:nvPr/>
        </p:nvSpPr>
        <p:spPr bwMode="auto">
          <a:xfrm>
            <a:off x="838200" y="662940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20132D04-8676-4A20-B6EB-EDAF31F9490D}" type="slidenum">
              <a:rPr kumimoji="0" lang="en-US" altLang="zh-CN"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21</a:t>
            </a:fld>
            <a:endParaRPr kumimoji="0" lang="en-US" altLang="zh-CN"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450887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186"/>
          <p:cNvSpPr>
            <a:spLocks noChangeArrowheads="1"/>
          </p:cNvSpPr>
          <p:nvPr/>
        </p:nvSpPr>
        <p:spPr bwMode="auto">
          <a:xfrm>
            <a:off x="0" y="64770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C143C11A-BD40-41F9-9FA2-05C62EB8AB64}" type="slidenum">
              <a:rPr kumimoji="0" lang="en-US" altLang="en-US" sz="9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22</a:t>
            </a:fld>
            <a:endParaRPr kumimoji="0" lang="en-US" altLang="en-US" sz="9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202755" name="Rectangle 194"/>
          <p:cNvSpPr>
            <a:spLocks noChangeArrowheads="1"/>
          </p:cNvSpPr>
          <p:nvPr/>
        </p:nvSpPr>
        <p:spPr bwMode="auto">
          <a:xfrm>
            <a:off x="838200" y="66294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CD8981D1-C1DE-4F0E-92A5-0E20E154A8E9}"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pic>
        <p:nvPicPr>
          <p:cNvPr id="202756" name="Picture 195" descr="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7" name="TextBox 15"/>
          <p:cNvSpPr txBox="1">
            <a:spLocks noChangeArrowheads="1"/>
          </p:cNvSpPr>
          <p:nvPr/>
        </p:nvSpPr>
        <p:spPr bwMode="auto">
          <a:xfrm>
            <a:off x="582613" y="5286375"/>
            <a:ext cx="84994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Originally, </a:t>
            </a: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24 faults </a:t>
            </a: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(in 2 years) were suspected to be due to lightning strokes. </a:t>
            </a: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Only for 4 of them NLDN reported strokes located sufficiently close to the power lines </a:t>
            </a: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Times New Roman" panose="02020603050405020304" pitchFamily="18" charset="0"/>
              </a:rPr>
              <a:t>(strokes 1-3 were near 69-kV lines and stroke 4 was near a 230-kV line). The 50% location error ellipses for strokes 1-4 are shown in yellow. Adapted from Cummins et al. (1998).</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Times New Roman" panose="02020603050405020304" pitchFamily="18" charset="0"/>
            </a:endParaRPr>
          </a:p>
        </p:txBody>
      </p:sp>
      <p:pic>
        <p:nvPicPr>
          <p:cNvPr id="202758" name="Picture 1" descr="C:\Users\somu\Desktop\Lightning lab\ILDC-2012\figs &amp; Images\Fig 14 EMC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9087" y="504825"/>
            <a:ext cx="6486525"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9" name="Text Box 197"/>
          <p:cNvSpPr txBox="1">
            <a:spLocks noChangeArrowheads="1"/>
          </p:cNvSpPr>
          <p:nvPr/>
        </p:nvSpPr>
        <p:spPr bwMode="auto">
          <a:xfrm>
            <a:off x="771525" y="136525"/>
            <a:ext cx="8372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Lightning protection studies (Sacramento Municipal Utility District)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02760" name="Line 4"/>
          <p:cNvSpPr>
            <a:spLocks noChangeShapeType="1"/>
          </p:cNvSpPr>
          <p:nvPr/>
        </p:nvSpPr>
        <p:spPr bwMode="auto">
          <a:xfrm>
            <a:off x="762000" y="482600"/>
            <a:ext cx="8382000" cy="0"/>
          </a:xfrm>
          <a:prstGeom prst="line">
            <a:avLst/>
          </a:prstGeom>
          <a:noFill/>
          <a:ln w="19050">
            <a:solidFill>
              <a:srgbClr val="FF4A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 name="Oval 2">
            <a:extLst>
              <a:ext uri="{FF2B5EF4-FFF2-40B4-BE49-F238E27FC236}">
                <a16:creationId xmlns:a16="http://schemas.microsoft.com/office/drawing/2014/main" id="{8A311634-9D6B-47E8-BD8F-C54F99E2CB3D}"/>
              </a:ext>
            </a:extLst>
          </p:cNvPr>
          <p:cNvSpPr/>
          <p:nvPr/>
        </p:nvSpPr>
        <p:spPr>
          <a:xfrm rot="18861343">
            <a:off x="3843089" y="1641596"/>
            <a:ext cx="1417627" cy="611334"/>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537A44E8-A9DB-432E-BD4F-B9DB05C9F3BE}"/>
              </a:ext>
            </a:extLst>
          </p:cNvPr>
          <p:cNvSpPr/>
          <p:nvPr/>
        </p:nvSpPr>
        <p:spPr>
          <a:xfrm rot="19670220">
            <a:off x="2543239" y="3690507"/>
            <a:ext cx="1417627" cy="51628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0431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Line 5"/>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82275" name="Line 6"/>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82276" name="Rectangle 7"/>
          <p:cNvSpPr>
            <a:spLocks noChangeArrowheads="1"/>
          </p:cNvSpPr>
          <p:nvPr/>
        </p:nvSpPr>
        <p:spPr bwMode="auto">
          <a:xfrm>
            <a:off x="8382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60C7579B-984B-4D23-AEDC-15EDC0516A46}"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pic>
        <p:nvPicPr>
          <p:cNvPr id="182277" name="Picture 8" descr="largeBlueW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8" name="Picture 9" descr="stri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10"/>
          <p:cNvSpPr txBox="1">
            <a:spLocks noChangeArrowheads="1"/>
          </p:cNvSpPr>
          <p:nvPr/>
        </p:nvSpPr>
        <p:spPr bwMode="auto">
          <a:xfrm>
            <a:off x="1295400" y="2514600"/>
            <a:ext cx="7086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Lightning Protection</a:t>
            </a:r>
          </a:p>
        </p:txBody>
      </p:sp>
      <p:sp>
        <p:nvSpPr>
          <p:cNvPr id="182280" name="Oval 6"/>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182281" name="Oval 7"/>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07792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a:extLst>
              <a:ext uri="{FF2B5EF4-FFF2-40B4-BE49-F238E27FC236}">
                <a16:creationId xmlns:a16="http://schemas.microsoft.com/office/drawing/2014/main" id="{35352598-E8C2-4BBA-AE0B-B2EB4A3E8727}"/>
              </a:ext>
            </a:extLst>
          </p:cNvPr>
          <p:cNvGraphicFramePr>
            <a:graphicFrameLocks noGrp="1"/>
          </p:cNvGraphicFramePr>
          <p:nvPr/>
        </p:nvGraphicFramePr>
        <p:xfrm>
          <a:off x="165217" y="75405"/>
          <a:ext cx="8813565" cy="6539170"/>
        </p:xfrm>
        <a:graphic>
          <a:graphicData uri="http://schemas.openxmlformats.org/drawingml/2006/table">
            <a:tbl>
              <a:tblPr/>
              <a:tblGrid>
                <a:gridCol w="3693160">
                  <a:extLst>
                    <a:ext uri="{9D8B030D-6E8A-4147-A177-3AD203B41FA5}">
                      <a16:colId xmlns:a16="http://schemas.microsoft.com/office/drawing/2014/main" val="3299324496"/>
                    </a:ext>
                  </a:extLst>
                </a:gridCol>
                <a:gridCol w="1076960">
                  <a:extLst>
                    <a:ext uri="{9D8B030D-6E8A-4147-A177-3AD203B41FA5}">
                      <a16:colId xmlns:a16="http://schemas.microsoft.com/office/drawing/2014/main" val="579937957"/>
                    </a:ext>
                  </a:extLst>
                </a:gridCol>
                <a:gridCol w="1044718">
                  <a:extLst>
                    <a:ext uri="{9D8B030D-6E8A-4147-A177-3AD203B41FA5}">
                      <a16:colId xmlns:a16="http://schemas.microsoft.com/office/drawing/2014/main" val="575999817"/>
                    </a:ext>
                  </a:extLst>
                </a:gridCol>
                <a:gridCol w="1030345">
                  <a:extLst>
                    <a:ext uri="{9D8B030D-6E8A-4147-A177-3AD203B41FA5}">
                      <a16:colId xmlns:a16="http://schemas.microsoft.com/office/drawing/2014/main" val="3350238929"/>
                    </a:ext>
                  </a:extLst>
                </a:gridCol>
                <a:gridCol w="914400">
                  <a:extLst>
                    <a:ext uri="{9D8B030D-6E8A-4147-A177-3AD203B41FA5}">
                      <a16:colId xmlns:a16="http://schemas.microsoft.com/office/drawing/2014/main" val="3702567482"/>
                    </a:ext>
                  </a:extLst>
                </a:gridCol>
                <a:gridCol w="1053982">
                  <a:extLst>
                    <a:ext uri="{9D8B030D-6E8A-4147-A177-3AD203B41FA5}">
                      <a16:colId xmlns:a16="http://schemas.microsoft.com/office/drawing/2014/main" val="1416958395"/>
                    </a:ext>
                  </a:extLst>
                </a:gridCol>
              </a:tblGrid>
              <a:tr h="850544">
                <a:tc>
                  <a:txBody>
                    <a:bodyPr/>
                    <a:lstStyle/>
                    <a:p>
                      <a:pPr marL="0" marR="0" algn="ctr">
                        <a:lnSpc>
                          <a:spcPct val="115000"/>
                        </a:lnSpc>
                        <a:spcBef>
                          <a:spcPts val="600"/>
                        </a:spcBef>
                        <a:spcAft>
                          <a:spcPts val="0"/>
                        </a:spcAft>
                        <a:tabLst>
                          <a:tab pos="840740" algn="ctr"/>
                        </a:tabLst>
                      </a:pPr>
                      <a:r>
                        <a:rPr lang="en-US" sz="2000" dirty="0">
                          <a:effectLst/>
                          <a:latin typeface="CG Times"/>
                          <a:ea typeface="Times New Roman" panose="02020603050405020304" pitchFamily="18" charset="0"/>
                          <a:cs typeface="Times New Roman" panose="02020603050405020304" pitchFamily="18" charset="0"/>
                        </a:rPr>
                        <a:t>Course Sections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2000" dirty="0">
                          <a:effectLst/>
                          <a:latin typeface="CG Times"/>
                          <a:ea typeface="Times New Roman" panose="02020603050405020304" pitchFamily="18" charset="0"/>
                          <a:cs typeface="Times New Roman" panose="02020603050405020304" pitchFamily="18" charset="0"/>
                        </a:rPr>
                        <a:t>Number of Lectures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2000">
                          <a:effectLst/>
                          <a:latin typeface="CG Times"/>
                          <a:ea typeface="Times New Roman" panose="02020603050405020304" pitchFamily="18" charset="0"/>
                          <a:cs typeface="Times New Roman" panose="02020603050405020304" pitchFamily="18" charset="0"/>
                        </a:rPr>
                        <a:t>HW Due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600"/>
                        </a:spcBef>
                        <a:spcAft>
                          <a:spcPts val="0"/>
                        </a:spcAft>
                      </a:pPr>
                      <a:r>
                        <a:rPr lang="en-US" sz="2000">
                          <a:effectLst/>
                          <a:latin typeface="CG Times"/>
                          <a:ea typeface="Times New Roman" panose="02020603050405020304" pitchFamily="18" charset="0"/>
                          <a:cs typeface="Times New Roman" panose="02020603050405020304" pitchFamily="18" charset="0"/>
                        </a:rPr>
                        <a:t>(</a:t>
                      </a:r>
                      <a:r>
                        <a:rPr lang="en-US" sz="2000">
                          <a:solidFill>
                            <a:srgbClr val="C00000"/>
                          </a:solidFill>
                          <a:effectLst/>
                          <a:latin typeface="CG Times"/>
                          <a:ea typeface="Times New Roman" panose="02020603050405020304" pitchFamily="18" charset="0"/>
                          <a:cs typeface="Times New Roman" panose="02020603050405020304" pitchFamily="18" charset="0"/>
                        </a:rPr>
                        <a:t>Canvas</a:t>
                      </a:r>
                      <a:r>
                        <a:rPr lang="en-US" sz="2000">
                          <a:effectLst/>
                          <a:latin typeface="CG Times"/>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2000" dirty="0">
                          <a:effectLst/>
                          <a:latin typeface="CG Times"/>
                          <a:ea typeface="Times New Roman" panose="02020603050405020304" pitchFamily="18" charset="0"/>
                          <a:cs typeface="Times New Roman" panose="02020603050405020304" pitchFamily="18" charset="0"/>
                        </a:rPr>
                        <a:t>Test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600"/>
                        </a:spcBef>
                        <a:spcAft>
                          <a:spcPts val="0"/>
                        </a:spcAft>
                      </a:pPr>
                      <a:r>
                        <a:rPr lang="en-US" sz="2000" dirty="0">
                          <a:effectLst/>
                          <a:latin typeface="CG Times"/>
                          <a:ea typeface="Times New Roman" panose="02020603050405020304" pitchFamily="18" charset="0"/>
                          <a:cs typeface="Times New Roman" panose="02020603050405020304" pitchFamily="18" charset="0"/>
                        </a:rPr>
                        <a:t>(</a:t>
                      </a:r>
                      <a:r>
                        <a:rPr lang="en-US" sz="2000" dirty="0">
                          <a:solidFill>
                            <a:srgbClr val="C00000"/>
                          </a:solidFill>
                          <a:effectLst/>
                          <a:latin typeface="CG Times"/>
                          <a:ea typeface="Times New Roman" panose="02020603050405020304" pitchFamily="18" charset="0"/>
                          <a:cs typeface="Times New Roman" panose="02020603050405020304" pitchFamily="18" charset="0"/>
                        </a:rPr>
                        <a:t>Honor-lock</a:t>
                      </a:r>
                      <a:r>
                        <a:rPr lang="en-US" sz="2000" dirty="0">
                          <a:effectLst/>
                          <a:latin typeface="CG Times"/>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2000">
                          <a:effectLst/>
                          <a:latin typeface="CG Times"/>
                          <a:ea typeface="Times New Roman" panose="02020603050405020304" pitchFamily="18" charset="0"/>
                          <a:cs typeface="Times New Roman" panose="02020603050405020304" pitchFamily="18" charset="0"/>
                        </a:rPr>
                        <a:t>Section in Course Packet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pPr>
                      <a:r>
                        <a:rPr lang="en-US" sz="2000">
                          <a:effectLst/>
                          <a:latin typeface="CG Times"/>
                          <a:ea typeface="Times New Roman" panose="02020603050405020304" pitchFamily="18" charset="0"/>
                          <a:cs typeface="Times New Roman" panose="02020603050405020304" pitchFamily="18" charset="0"/>
                        </a:rPr>
                        <a:t>Chapter/Sections in Text (FOL)</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0638353"/>
                  </a:ext>
                </a:extLst>
              </a:tr>
              <a:tr h="590496">
                <a:tc>
                  <a:txBody>
                    <a:bodyPr/>
                    <a:lstStyle/>
                    <a:p>
                      <a:pPr marL="0" marR="0">
                        <a:lnSpc>
                          <a:spcPct val="115000"/>
                        </a:lnSpc>
                        <a:spcBef>
                          <a:spcPts val="600"/>
                        </a:spcBef>
                        <a:spcAft>
                          <a:spcPts val="0"/>
                        </a:spcAf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5. Calculation of lightning electromagnetic fields</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4</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600"/>
                        </a:spcBef>
                        <a:spcAft>
                          <a:spcPts val="0"/>
                        </a:spcAft>
                        <a:tabLst>
                          <a:tab pos="313055"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13055"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HW6</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13055"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04/14</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13055"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600"/>
                        </a:spcBef>
                        <a:spcAft>
                          <a:spcPts val="0"/>
                        </a:spcAft>
                        <a:tabLst>
                          <a:tab pos="38227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8227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T6</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8227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04/16</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8227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38227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73025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5</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73025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5, App. 3</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2248369"/>
                  </a:ext>
                </a:extLst>
              </a:tr>
              <a:tr h="350449">
                <a:tc>
                  <a:txBody>
                    <a:bodyPr/>
                    <a:lstStyle/>
                    <a:p>
                      <a:pPr marL="0" marR="0">
                        <a:lnSpc>
                          <a:spcPct val="115000"/>
                        </a:lnSpc>
                        <a:spcBef>
                          <a:spcPts val="600"/>
                        </a:spcBef>
                        <a:spcAft>
                          <a:spcPts val="0"/>
                        </a:spcAf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6. Modeling of lightning processes</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3</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15000"/>
                        </a:lnSpc>
                        <a:spcBef>
                          <a:spcPts val="600"/>
                        </a:spcBef>
                        <a:spcAft>
                          <a:spcPts val="0"/>
                        </a:spcAft>
                        <a:tabLst>
                          <a:tab pos="10457815"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      6	</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10457815"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6</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9580142"/>
                  </a:ext>
                </a:extLst>
              </a:tr>
              <a:tr h="622326">
                <a:tc>
                  <a:txBody>
                    <a:bodyPr/>
                    <a:lstStyle/>
                    <a:p>
                      <a:pPr marL="0" marR="0">
                        <a:lnSpc>
                          <a:spcPct val="115000"/>
                        </a:lnSpc>
                        <a:spcBef>
                          <a:spcPts val="0"/>
                        </a:spcBef>
                        <a:spcAft>
                          <a:spcPts val="0"/>
                        </a:spcAf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7. Measurements of lightning electric and magnetic fields</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2</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15000"/>
                        </a:lnSpc>
                        <a:spcBef>
                          <a:spcPts val="600"/>
                        </a:spcBef>
                        <a:spcAft>
                          <a:spcPts val="0"/>
                        </a:spcAft>
                        <a:tabLst>
                          <a:tab pos="10457815"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      7</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10457815"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7</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6792285"/>
                  </a:ext>
                </a:extLst>
              </a:tr>
              <a:tr h="590496">
                <a:tc>
                  <a:txBody>
                    <a:bodyPr/>
                    <a:lstStyle/>
                    <a:p>
                      <a:pPr marL="0" marR="0">
                        <a:lnSpc>
                          <a:spcPct val="115000"/>
                        </a:lnSpc>
                        <a:spcBef>
                          <a:spcPts val="600"/>
                        </a:spcBef>
                        <a:spcAft>
                          <a:spcPts val="0"/>
                        </a:spcAf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8. Lightning locating systems and lightning protection</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2000" b="1">
                          <a:solidFill>
                            <a:srgbClr val="0000FF"/>
                          </a:solidFill>
                          <a:effectLst/>
                          <a:latin typeface="CG Times"/>
                          <a:ea typeface="Times New Roman" panose="02020603050405020304" pitchFamily="18" charset="0"/>
                          <a:cs typeface="Times New Roman" panose="02020603050405020304" pitchFamily="18" charset="0"/>
                        </a:rPr>
                        <a:t>2</a:t>
                      </a:r>
                      <a:endParaRPr lang="en-US"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13055"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8227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73025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8,9</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730250" algn="ctr"/>
                        </a:tabLst>
                      </a:pPr>
                      <a:r>
                        <a:rPr lang="en-US" sz="2000" b="1" dirty="0">
                          <a:solidFill>
                            <a:srgbClr val="0000FF"/>
                          </a:solidFill>
                          <a:effectLst/>
                          <a:latin typeface="CG Times"/>
                          <a:ea typeface="Times New Roman" panose="02020603050405020304" pitchFamily="18" charset="0"/>
                          <a:cs typeface="Times New Roman" panose="02020603050405020304" pitchFamily="18" charset="0"/>
                        </a:rPr>
                        <a:t>8,9</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006081"/>
                  </a:ext>
                </a:extLst>
              </a:tr>
              <a:tr h="383064">
                <a:tc>
                  <a:txBody>
                    <a:bodyPr/>
                    <a:lstStyle/>
                    <a:p>
                      <a:pPr marL="0" marR="0">
                        <a:lnSpc>
                          <a:spcPct val="115000"/>
                        </a:lnSpc>
                        <a:spcBef>
                          <a:spcPts val="600"/>
                        </a:spcBef>
                        <a:spcAft>
                          <a:spcPts val="0"/>
                        </a:spcAft>
                      </a:pPr>
                      <a:r>
                        <a:rPr lang="en-US" sz="2000" dirty="0">
                          <a:solidFill>
                            <a:srgbClr val="0000FF"/>
                          </a:solidFill>
                          <a:effectLst/>
                          <a:latin typeface="CG Times"/>
                          <a:ea typeface="Times New Roman" panose="02020603050405020304" pitchFamily="18" charset="0"/>
                          <a:cs typeface="Times New Roman" panose="02020603050405020304" pitchFamily="18" charset="0"/>
                        </a:rPr>
                        <a:t>Review</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2000">
                          <a:solidFill>
                            <a:srgbClr val="0000FF"/>
                          </a:solidFill>
                          <a:effectLst/>
                          <a:latin typeface="CG Times"/>
                          <a:ea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13055" algn="ctr"/>
                        </a:tabLst>
                      </a:pPr>
                      <a:r>
                        <a:rPr lang="en-US" sz="2000" dirty="0">
                          <a:solidFill>
                            <a:srgbClr val="0000FF"/>
                          </a:solidFill>
                          <a:effectLst/>
                          <a:latin typeface="CG Times"/>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82270" algn="ctr"/>
                        </a:tabLst>
                      </a:pPr>
                      <a:r>
                        <a:rPr lang="en-US" sz="2000" dirty="0">
                          <a:solidFill>
                            <a:srgbClr val="0000FF"/>
                          </a:solidFill>
                          <a:effectLst/>
                          <a:latin typeface="CG Times"/>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730250" algn="ctr"/>
                        </a:tabLst>
                      </a:pPr>
                      <a:r>
                        <a:rPr lang="en-US" sz="2000" dirty="0">
                          <a:solidFill>
                            <a:srgbClr val="0000FF"/>
                          </a:solidFill>
                          <a:effectLst/>
                          <a:latin typeface="CG Times"/>
                          <a:ea typeface="Times New Roman" panose="02020603050405020304" pitchFamily="18" charset="0"/>
                          <a:cs typeface="Times New Roman" panose="02020603050405020304" pitchFamily="18" charset="0"/>
                        </a:rPr>
                        <a:t>1-9</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730250" algn="ctr"/>
                        </a:tabLst>
                      </a:pPr>
                      <a:r>
                        <a:rPr lang="en-US" sz="2000" dirty="0">
                          <a:solidFill>
                            <a:srgbClr val="0000FF"/>
                          </a:solidFill>
                          <a:effectLst/>
                          <a:latin typeface="CG Times"/>
                          <a:ea typeface="Times New Roman" panose="02020603050405020304" pitchFamily="18" charset="0"/>
                          <a:cs typeface="Times New Roman" panose="02020603050405020304" pitchFamily="18" charset="0"/>
                        </a:rPr>
                        <a:t>1-9,</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730250" algn="ctr"/>
                        </a:tabLst>
                      </a:pPr>
                      <a:r>
                        <a:rPr lang="en-US" sz="2000" dirty="0">
                          <a:solidFill>
                            <a:srgbClr val="0000FF"/>
                          </a:solidFill>
                          <a:effectLst/>
                          <a:latin typeface="CG Times"/>
                          <a:ea typeface="Times New Roman" panose="02020603050405020304" pitchFamily="18" charset="0"/>
                          <a:cs typeface="Times New Roman" panose="02020603050405020304" pitchFamily="18" charset="0"/>
                        </a:rPr>
                        <a:t>App. 1-4</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8602189"/>
                  </a:ext>
                </a:extLst>
              </a:tr>
              <a:tr h="775749">
                <a:tc>
                  <a:txBody>
                    <a:bodyPr/>
                    <a:lstStyle/>
                    <a:p>
                      <a:pPr marL="0" marR="0">
                        <a:lnSpc>
                          <a:spcPct val="115000"/>
                        </a:lnSpc>
                        <a:spcBef>
                          <a:spcPts val="600"/>
                        </a:spcBef>
                        <a:spcAft>
                          <a:spcPts val="0"/>
                        </a:spcAft>
                      </a:pPr>
                      <a:r>
                        <a:rPr lang="en-US" sz="2000" dirty="0">
                          <a:solidFill>
                            <a:srgbClr val="0000CC"/>
                          </a:solidFill>
                          <a:effectLst/>
                          <a:latin typeface="CG Times"/>
                          <a:ea typeface="Times New Roman" panose="02020603050405020304" pitchFamily="18" charset="0"/>
                          <a:cs typeface="Times New Roman" panose="02020603050405020304" pitchFamily="18" charset="0"/>
                        </a:rPr>
                        <a:t>Final Exam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600"/>
                        </a:spcBef>
                        <a:spcAft>
                          <a:spcPts val="0"/>
                        </a:spcAft>
                      </a:pPr>
                      <a:r>
                        <a:rPr lang="en-US" sz="2000" dirty="0">
                          <a:solidFill>
                            <a:srgbClr val="0000CC"/>
                          </a:solidFill>
                          <a:effectLst/>
                          <a:latin typeface="CG Times"/>
                          <a:ea typeface="Times New Roman" panose="02020603050405020304" pitchFamily="18" charset="0"/>
                          <a:cs typeface="Times New Roman" panose="02020603050405020304" pitchFamily="18" charset="0"/>
                        </a:rPr>
                        <a:t>(</a:t>
                      </a:r>
                      <a:r>
                        <a:rPr lang="en-US" sz="2000" dirty="0">
                          <a:solidFill>
                            <a:srgbClr val="C00000"/>
                          </a:solidFill>
                          <a:effectLst/>
                          <a:latin typeface="CG Times"/>
                          <a:ea typeface="Times New Roman" panose="02020603050405020304" pitchFamily="18" charset="0"/>
                          <a:cs typeface="Times New Roman" panose="02020603050405020304" pitchFamily="18" charset="0"/>
                        </a:rPr>
                        <a:t>via </a:t>
                      </a:r>
                      <a:r>
                        <a:rPr lang="en-US" sz="2000" dirty="0" err="1">
                          <a:solidFill>
                            <a:srgbClr val="C00000"/>
                          </a:solidFill>
                          <a:effectLst/>
                          <a:latin typeface="CG Times"/>
                          <a:ea typeface="Times New Roman" panose="02020603050405020304" pitchFamily="18" charset="0"/>
                          <a:cs typeface="Times New Roman" panose="02020603050405020304" pitchFamily="18" charset="0"/>
                        </a:rPr>
                        <a:t>Honorlock</a:t>
                      </a:r>
                      <a:r>
                        <a:rPr lang="en-US" sz="2000" dirty="0">
                          <a:solidFill>
                            <a:srgbClr val="0000CC"/>
                          </a:solidFill>
                          <a:effectLst/>
                          <a:latin typeface="CG Times"/>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294640" algn="ctr"/>
                        </a:tabLst>
                      </a:pPr>
                      <a:r>
                        <a:rPr lang="en-US" sz="2000" dirty="0">
                          <a:solidFill>
                            <a:srgbClr val="0000CC"/>
                          </a:solidFill>
                          <a:effectLst/>
                          <a:latin typeface="CG Times"/>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13055" algn="ctr"/>
                        </a:tabLst>
                      </a:pPr>
                      <a:r>
                        <a:rPr lang="en-US" sz="2000" dirty="0">
                          <a:solidFill>
                            <a:srgbClr val="0000CC"/>
                          </a:solidFill>
                          <a:effectLst/>
                          <a:latin typeface="CG Times"/>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382270" algn="ctr"/>
                        </a:tabLst>
                      </a:pPr>
                      <a:r>
                        <a:rPr lang="en-US" sz="2000" dirty="0">
                          <a:solidFill>
                            <a:srgbClr val="0000CC"/>
                          </a:solidFill>
                          <a:effectLst/>
                          <a:latin typeface="CG Times"/>
                          <a:ea typeface="Times New Roman" panose="02020603050405020304" pitchFamily="18" charset="0"/>
                          <a:cs typeface="Times New Roman" panose="02020603050405020304" pitchFamily="18" charset="0"/>
                        </a:rPr>
                        <a:t>Apr. 28 (W)</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600"/>
                        </a:spcBef>
                        <a:spcAft>
                          <a:spcPts val="0"/>
                        </a:spcAft>
                        <a:tabLst>
                          <a:tab pos="382270" algn="ctr"/>
                        </a:tabLst>
                      </a:pPr>
                      <a:r>
                        <a:rPr lang="en-US" sz="2000" dirty="0">
                          <a:solidFill>
                            <a:srgbClr val="0000CC"/>
                          </a:solidFill>
                          <a:effectLst/>
                          <a:latin typeface="CG Times"/>
                          <a:ea typeface="Times New Roman" panose="02020603050405020304" pitchFamily="18" charset="0"/>
                          <a:cs typeface="Times New Roman" panose="02020603050405020304" pitchFamily="18" charset="0"/>
                        </a:rPr>
                        <a:t>12:30-2:30 p.m.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730250" algn="ctr"/>
                        </a:tabLst>
                      </a:pPr>
                      <a:r>
                        <a:rPr lang="en-US" sz="2000" dirty="0">
                          <a:solidFill>
                            <a:srgbClr val="0000CC"/>
                          </a:solidFill>
                          <a:effectLst/>
                          <a:latin typeface="CG Times"/>
                          <a:ea typeface="Times New Roman" panose="02020603050405020304" pitchFamily="18" charset="0"/>
                          <a:cs typeface="Times New Roman" panose="02020603050405020304" pitchFamily="18" charset="0"/>
                        </a:rPr>
                        <a:t>1-9</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730250" algn="ctr"/>
                        </a:tabLst>
                      </a:pPr>
                      <a:r>
                        <a:rPr lang="en-US" sz="2000" dirty="0">
                          <a:solidFill>
                            <a:srgbClr val="0000CC"/>
                          </a:solidFill>
                          <a:effectLst/>
                          <a:latin typeface="CG Times"/>
                          <a:ea typeface="Times New Roman" panose="02020603050405020304" pitchFamily="18" charset="0"/>
                          <a:cs typeface="Times New Roman" panose="02020603050405020304" pitchFamily="18" charset="0"/>
                        </a:rPr>
                        <a:t>1-9, App. 1-4</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15" marR="32615"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225888311"/>
                  </a:ext>
                </a:extLst>
              </a:tr>
            </a:tbl>
          </a:graphicData>
        </a:graphic>
      </p:graphicFrame>
    </p:spTree>
    <p:extLst>
      <p:ext uri="{BB962C8B-B14F-4D97-AF65-F5344CB8AC3E}">
        <p14:creationId xmlns:p14="http://schemas.microsoft.com/office/powerpoint/2010/main" val="1410773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ChangeArrowheads="1"/>
          </p:cNvSpPr>
          <p:nvPr/>
        </p:nvSpPr>
        <p:spPr bwMode="auto">
          <a:xfrm>
            <a:off x="914400" y="65913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BEEAC1D8-C1B6-497E-954A-05B45D69CC84}"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89444" name="Line 5"/>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S PGothic" pitchFamily="34" charset="-128"/>
              <a:cs typeface="Arial" panose="020B0604020202020204" pitchFamily="34" charset="0"/>
            </a:endParaRPr>
          </a:p>
        </p:txBody>
      </p:sp>
      <p:sp>
        <p:nvSpPr>
          <p:cNvPr id="189445" name="Line 6"/>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S PGothic" pitchFamily="34" charset="-128"/>
              <a:cs typeface="Arial" panose="020B0604020202020204" pitchFamily="34" charset="0"/>
            </a:endParaRPr>
          </a:p>
        </p:txBody>
      </p:sp>
      <p:pic>
        <p:nvPicPr>
          <p:cNvPr id="16390" name="Picture 7" descr="largeBlueW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Rectangle 13"/>
          <p:cNvSpPr>
            <a:spLocks noChangeArrowheads="1"/>
          </p:cNvSpPr>
          <p:nvPr/>
        </p:nvSpPr>
        <p:spPr bwMode="auto">
          <a:xfrm>
            <a:off x="804863" y="76200"/>
            <a:ext cx="8139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Arial" panose="020B0604020202020204" pitchFamily="34" charset="0"/>
              </a:rPr>
              <a:t>Lightning Parameters vs. Damage Mechanisms</a:t>
            </a:r>
          </a:p>
        </p:txBody>
      </p:sp>
      <p:sp>
        <p:nvSpPr>
          <p:cNvPr id="16392" name="TextBox 17"/>
          <p:cNvSpPr txBox="1">
            <a:spLocks noChangeArrowheads="1"/>
          </p:cNvSpPr>
          <p:nvPr/>
        </p:nvSpPr>
        <p:spPr bwMode="auto">
          <a:xfrm>
            <a:off x="695325" y="847725"/>
            <a:ext cx="8339138"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914400" indent="-45720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The type and amount of lightning damage that an object suffers depends on both the characteristics of the lightning discharge and the properties of the object.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Four distinct parameters </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derivable from the lightning current waveform are considered important in producing damage: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914400" marR="0" lvl="1" indent="-457200" algn="l" defTabSz="457200" rtl="0" eaLnBrk="1" fontAlgn="base" latinLnBrk="0" hangingPunct="1">
              <a:lnSpc>
                <a:spcPct val="100000"/>
              </a:lnSpc>
              <a:spcBef>
                <a:spcPct val="0"/>
              </a:spcBef>
              <a:spcAft>
                <a:spcPct val="0"/>
              </a:spcAft>
              <a:buClrTx/>
              <a:buSzTx/>
              <a:buFontTx/>
              <a:buAutoNum type="arabicParenR"/>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the peak current, </a:t>
            </a:r>
          </a:p>
          <a:p>
            <a:pPr marL="914400" marR="0" lvl="1" indent="-457200" algn="l" defTabSz="457200" rtl="0" eaLnBrk="1" fontAlgn="base" latinLnBrk="0" hangingPunct="1">
              <a:lnSpc>
                <a:spcPct val="100000"/>
              </a:lnSpc>
              <a:spcBef>
                <a:spcPct val="0"/>
              </a:spcBef>
              <a:spcAft>
                <a:spcPct val="0"/>
              </a:spcAft>
              <a:buClrTx/>
              <a:buSzTx/>
              <a:buFontTx/>
              <a:buAutoNum type="arabicParenR"/>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the maximum rate of change of current (dI/dt), </a:t>
            </a:r>
          </a:p>
          <a:p>
            <a:pPr marL="914400" marR="0" lvl="1" indent="-457200" algn="l" defTabSz="457200" rtl="0" eaLnBrk="1" fontAlgn="base" latinLnBrk="0" hangingPunct="1">
              <a:lnSpc>
                <a:spcPct val="100000"/>
              </a:lnSpc>
              <a:spcBef>
                <a:spcPct val="0"/>
              </a:spcBef>
              <a:spcAft>
                <a:spcPct val="0"/>
              </a:spcAft>
              <a:buClrTx/>
              <a:buSzTx/>
              <a:buFontTx/>
              <a:buAutoNum type="arabicParenR"/>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the integral of the current over time (</a:t>
            </a:r>
            <a:r>
              <a:rPr kumimoji="0" lang="en-US" altLang="en-US" sz="24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charge transfer</a:t>
            </a: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and </a:t>
            </a:r>
          </a:p>
          <a:p>
            <a:pPr marL="914400" marR="0" lvl="1" indent="-457200" algn="l" defTabSz="457200" rtl="0" eaLnBrk="1" fontAlgn="base" latinLnBrk="0" hangingPunct="1">
              <a:lnSpc>
                <a:spcPct val="100000"/>
              </a:lnSpc>
              <a:spcBef>
                <a:spcPct val="0"/>
              </a:spcBef>
              <a:spcAft>
                <a:spcPct val="0"/>
              </a:spcAft>
              <a:buClrTx/>
              <a:buSzTx/>
              <a:buFontTx/>
              <a:buAutoNum type="arabicParenR"/>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the integral of the current squared over time (</a:t>
            </a:r>
            <a:r>
              <a:rPr kumimoji="0" lang="en-US" altLang="en-US" sz="24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specific energy or action integral</a:t>
            </a: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sp>
        <p:nvSpPr>
          <p:cNvPr id="189449" name="Line 4"/>
          <p:cNvSpPr>
            <a:spLocks noChangeShapeType="1"/>
          </p:cNvSpPr>
          <p:nvPr/>
        </p:nvSpPr>
        <p:spPr bwMode="auto">
          <a:xfrm>
            <a:off x="762000" y="457200"/>
            <a:ext cx="8382000" cy="0"/>
          </a:xfrm>
          <a:prstGeom prst="line">
            <a:avLst/>
          </a:prstGeom>
          <a:noFill/>
          <a:ln w="19050">
            <a:solidFill>
              <a:srgbClr val="FF4A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S PGothic" pitchFamily="34" charset="-128"/>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4" descr="power 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238" y="1546225"/>
            <a:ext cx="4332287" cy="3613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11" name="Picture 2" descr="stri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3"/>
          <p:cNvSpPr>
            <a:spLocks noChangeArrowheads="1"/>
          </p:cNvSpPr>
          <p:nvPr/>
        </p:nvSpPr>
        <p:spPr bwMode="auto">
          <a:xfrm>
            <a:off x="914400" y="65913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BDFEE9BE-ECBD-418A-B1A2-A949635B7319}"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90469" name="Line 4"/>
          <p:cNvSpPr>
            <a:spLocks noChangeShapeType="1"/>
          </p:cNvSpPr>
          <p:nvPr/>
        </p:nvSpPr>
        <p:spPr bwMode="auto">
          <a:xfrm>
            <a:off x="1066800" y="3937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S PGothic" pitchFamily="34" charset="-128"/>
              <a:cs typeface="Arial" panose="020B0604020202020204" pitchFamily="34" charset="0"/>
            </a:endParaRPr>
          </a:p>
        </p:txBody>
      </p:sp>
      <p:sp>
        <p:nvSpPr>
          <p:cNvPr id="190470" name="Line 5"/>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S PGothic" pitchFamily="34" charset="-128"/>
              <a:cs typeface="Arial" panose="020B0604020202020204" pitchFamily="34" charset="0"/>
            </a:endParaRPr>
          </a:p>
        </p:txBody>
      </p:sp>
      <p:sp>
        <p:nvSpPr>
          <p:cNvPr id="190471" name="Line 6"/>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S PGothic" pitchFamily="34" charset="-128"/>
              <a:cs typeface="Arial" panose="020B0604020202020204" pitchFamily="34" charset="0"/>
            </a:endParaRPr>
          </a:p>
        </p:txBody>
      </p:sp>
      <p:pic>
        <p:nvPicPr>
          <p:cNvPr id="17416" name="Picture 7" descr="largeBlueW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3" name="TextBox 17"/>
          <p:cNvSpPr txBox="1">
            <a:spLocks noChangeArrowheads="1"/>
          </p:cNvSpPr>
          <p:nvPr/>
        </p:nvSpPr>
        <p:spPr bwMode="auto">
          <a:xfrm>
            <a:off x="566738" y="785813"/>
            <a:ext cx="42037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1" i="0" u="sng" strike="noStrike" kern="1200" cap="none" spc="0" normalizeH="0" baseline="0" noProof="0" dirty="0">
                <a:ln>
                  <a:noFill/>
                </a:ln>
                <a:solidFill>
                  <a:srgbClr val="C00000"/>
                </a:solidFill>
                <a:effectLst/>
                <a:uLnTx/>
                <a:uFillTx/>
                <a:latin typeface="Arial" charset="0"/>
                <a:ea typeface="MS PGothic" pitchFamily="34" charset="-128"/>
                <a:cs typeface="Arial" panose="020B0604020202020204" pitchFamily="34" charset="0"/>
              </a:rPr>
              <a:t>Peak current.</a:t>
            </a:r>
            <a:r>
              <a:rPr kumimoji="0" lang="en-US" altLang="en-US" sz="2000" b="1" i="0" u="none" strike="noStrike" kern="1200" cap="none" spc="0" normalizeH="0" baseline="0" noProof="0" dirty="0">
                <a:ln>
                  <a:noFill/>
                </a:ln>
                <a:solidFill>
                  <a:srgbClr val="C00000"/>
                </a:solidFill>
                <a:effectLst/>
                <a:uLnTx/>
                <a:uFillTx/>
                <a:latin typeface="Arial" charset="0"/>
                <a:ea typeface="MS PGothic" pitchFamily="34" charset="-128"/>
                <a:cs typeface="Arial" panose="020B0604020202020204" pitchFamily="34" charset="0"/>
              </a:rPr>
              <a:t>  </a:t>
            </a:r>
            <a:r>
              <a:rPr kumimoji="0" lang="en-US" altLang="en-US" sz="2000" b="1" i="0" u="none" strike="noStrike" kern="1200" cap="none" spc="0" normalizeH="0" baseline="0" noProof="0" dirty="0">
                <a:ln>
                  <a:noFill/>
                </a:ln>
                <a:solidFill>
                  <a:srgbClr val="000000"/>
                </a:solidFill>
                <a:effectLst/>
                <a:uLnTx/>
                <a:uFillTx/>
                <a:latin typeface="Arial" charset="0"/>
                <a:ea typeface="MS PGothic" pitchFamily="34" charset="-128"/>
                <a:cs typeface="Arial" panose="020B0604020202020204" pitchFamily="34" charset="0"/>
              </a:rPr>
              <a:t>For objects or systems that present an essentially resistive impedance, such as, under certain conditions, a ground rod, a power line, and a tree, the voltage (V) on the object or system with respect to remote ground will be proportional to the current, I, via Ohm's law, </a:t>
            </a:r>
            <a:r>
              <a:rPr kumimoji="0" lang="en-US" altLang="en-US" sz="2000" b="1" i="0" u="none" strike="noStrike" kern="1200" cap="none" spc="0" normalizeH="0" baseline="0" noProof="0" dirty="0">
                <a:ln>
                  <a:noFill/>
                </a:ln>
                <a:solidFill>
                  <a:srgbClr val="C00000"/>
                </a:solidFill>
                <a:effectLst/>
                <a:uLnTx/>
                <a:uFillTx/>
                <a:latin typeface="Arial" charset="0"/>
                <a:ea typeface="MS PGothic" pitchFamily="34" charset="-128"/>
                <a:cs typeface="Arial" panose="020B0604020202020204" pitchFamily="34" charset="0"/>
              </a:rPr>
              <a:t>V = RI</a:t>
            </a:r>
            <a:r>
              <a:rPr kumimoji="0" lang="en-US" altLang="en-US" sz="2000" b="1" i="0" u="none" strike="noStrike" kern="1200" cap="none" spc="0" normalizeH="0" baseline="0" noProof="0" dirty="0">
                <a:ln>
                  <a:noFill/>
                </a:ln>
                <a:solidFill>
                  <a:srgbClr val="000000"/>
                </a:solidFill>
                <a:effectLst/>
                <a:uLnTx/>
                <a:uFillTx/>
                <a:latin typeface="Arial" charset="0"/>
                <a:ea typeface="MS PGothic" pitchFamily="34" charset="-128"/>
                <a:cs typeface="Arial" panose="020B0604020202020204" pitchFamily="34" charset="0"/>
              </a:rPr>
              <a:t>, where R is the effective resistance at the strike point.  For example, a </a:t>
            </a:r>
            <a:r>
              <a:rPr kumimoji="0" lang="en-US" altLang="en-US" sz="2000" b="1" i="0" u="none" strike="noStrike" kern="1200" cap="none" spc="0" normalizeH="0" baseline="0" noProof="0" dirty="0">
                <a:ln>
                  <a:noFill/>
                </a:ln>
                <a:solidFill>
                  <a:srgbClr val="C00000"/>
                </a:solidFill>
                <a:effectLst/>
                <a:uLnTx/>
                <a:uFillTx/>
                <a:latin typeface="Arial" charset="0"/>
                <a:ea typeface="MS PGothic" pitchFamily="34" charset="-128"/>
                <a:cs typeface="Arial" panose="020B0604020202020204" pitchFamily="34" charset="0"/>
              </a:rPr>
              <a:t>10 kA</a:t>
            </a:r>
            <a:r>
              <a:rPr kumimoji="0" lang="en-US" altLang="en-US" sz="2000" b="1" i="0" u="none" strike="noStrike" kern="1200" cap="none" spc="0" normalizeH="0" baseline="0" noProof="0" dirty="0">
                <a:ln>
                  <a:noFill/>
                </a:ln>
                <a:solidFill>
                  <a:srgbClr val="000000"/>
                </a:solidFill>
                <a:effectLst/>
                <a:uLnTx/>
                <a:uFillTx/>
                <a:latin typeface="Arial" charset="0"/>
                <a:ea typeface="MS PGothic" pitchFamily="34" charset="-128"/>
                <a:cs typeface="Arial" panose="020B0604020202020204" pitchFamily="34" charset="0"/>
              </a:rPr>
              <a:t> peak current injected into a power line conductor with a </a:t>
            </a:r>
            <a:r>
              <a:rPr kumimoji="0" lang="en-US" altLang="en-US" sz="2000" b="1" i="0" u="none" strike="noStrike" kern="1200" cap="none" spc="0" normalizeH="0" baseline="0" noProof="0" dirty="0">
                <a:ln>
                  <a:noFill/>
                </a:ln>
                <a:solidFill>
                  <a:srgbClr val="0000FF"/>
                </a:solidFill>
                <a:effectLst/>
                <a:uLnTx/>
                <a:uFillTx/>
                <a:latin typeface="Arial" charset="0"/>
                <a:ea typeface="MS PGothic" pitchFamily="34" charset="-128"/>
                <a:cs typeface="Arial" panose="020B0604020202020204" pitchFamily="34" charset="0"/>
              </a:rPr>
              <a:t>400 Ω</a:t>
            </a:r>
            <a:r>
              <a:rPr kumimoji="0" lang="en-US" altLang="en-US" sz="2000" b="1" i="0" u="none" strike="noStrike" kern="1200" cap="none" spc="0" normalizeH="0" baseline="0" noProof="0" dirty="0">
                <a:ln>
                  <a:noFill/>
                </a:ln>
                <a:solidFill>
                  <a:srgbClr val="000000"/>
                </a:solidFill>
                <a:effectLst/>
                <a:uLnTx/>
                <a:uFillTx/>
                <a:latin typeface="Arial" charset="0"/>
                <a:ea typeface="MS PGothic" pitchFamily="34" charset="-128"/>
                <a:cs typeface="Arial" panose="020B0604020202020204" pitchFamily="34" charset="0"/>
              </a:rPr>
              <a:t> characteristic impedance produces a line voltage of </a:t>
            </a:r>
            <a:r>
              <a:rPr kumimoji="0" lang="en-US" altLang="en-US" sz="2000" b="1" i="0" u="none" strike="noStrike" kern="1200" cap="none" spc="0" normalizeH="0" baseline="0" noProof="0" dirty="0">
                <a:ln>
                  <a:noFill/>
                </a:ln>
                <a:solidFill>
                  <a:srgbClr val="C00000"/>
                </a:solidFill>
                <a:effectLst/>
                <a:uLnTx/>
                <a:uFillTx/>
                <a:latin typeface="Arial" charset="0"/>
                <a:ea typeface="MS PGothic" pitchFamily="34" charset="-128"/>
                <a:cs typeface="Arial" panose="020B0604020202020204" pitchFamily="34" charset="0"/>
              </a:rPr>
              <a:t>2 MV</a:t>
            </a:r>
            <a:r>
              <a:rPr kumimoji="0" lang="en-US" altLang="en-US" sz="2000" b="1" i="0" u="none" strike="noStrike" kern="1200" cap="none" spc="0" normalizeH="0" baseline="0" noProof="0" dirty="0">
                <a:ln>
                  <a:noFill/>
                </a:ln>
                <a:solidFill>
                  <a:srgbClr val="000000"/>
                </a:solidFill>
                <a:effectLst/>
                <a:uLnTx/>
                <a:uFillTx/>
                <a:latin typeface="Arial" charset="0"/>
                <a:ea typeface="MS PGothic" pitchFamily="34" charset="-128"/>
                <a:cs typeface="Arial" panose="020B0604020202020204" pitchFamily="34" charset="0"/>
              </a:rPr>
              <a:t> with respect to the earth. </a:t>
            </a:r>
          </a:p>
        </p:txBody>
      </p:sp>
      <p:sp>
        <p:nvSpPr>
          <p:cNvPr id="190474" name="Rectangle 13"/>
          <p:cNvSpPr>
            <a:spLocks noChangeArrowheads="1"/>
          </p:cNvSpPr>
          <p:nvPr/>
        </p:nvSpPr>
        <p:spPr bwMode="auto">
          <a:xfrm>
            <a:off x="1004888" y="47625"/>
            <a:ext cx="8139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3333CC"/>
                </a:solidFill>
                <a:effectLst/>
                <a:uLnTx/>
                <a:uFillTx/>
                <a:latin typeface="Arial" charset="0"/>
                <a:ea typeface="MS PGothic" pitchFamily="34" charset="-128"/>
                <a:cs typeface="Arial" panose="020B0604020202020204" pitchFamily="34" charset="0"/>
              </a:rPr>
              <a:t>Lightning Parameters vs. Damage Mechanisms</a:t>
            </a:r>
          </a:p>
        </p:txBody>
      </p:sp>
      <p:sp>
        <p:nvSpPr>
          <p:cNvPr id="190475" name="TextBox 12"/>
          <p:cNvSpPr txBox="1">
            <a:spLocks noChangeArrowheads="1"/>
          </p:cNvSpPr>
          <p:nvPr/>
        </p:nvSpPr>
        <p:spPr bwMode="auto">
          <a:xfrm>
            <a:off x="4940300" y="5240338"/>
            <a:ext cx="4040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charset="0"/>
                <a:ea typeface="MS PGothic" pitchFamily="34" charset="-128"/>
                <a:cs typeface="Arial" panose="020B0604020202020204" pitchFamily="34" charset="0"/>
              </a:rPr>
              <a:t>Such a large voltage will cause insulation flashover.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6"/>
          <p:cNvGrpSpPr>
            <a:grpSpLocks/>
          </p:cNvGrpSpPr>
          <p:nvPr/>
        </p:nvGrpSpPr>
        <p:grpSpPr bwMode="auto">
          <a:xfrm>
            <a:off x="713708" y="3956981"/>
            <a:ext cx="4526297" cy="2282151"/>
            <a:chOff x="5002251" y="4808803"/>
            <a:chExt cx="3252224" cy="1899843"/>
          </a:xfrm>
        </p:grpSpPr>
        <p:sp>
          <p:nvSpPr>
            <p:cNvPr id="18452" name="Rectangle 20"/>
            <p:cNvSpPr>
              <a:spLocks noChangeArrowheads="1"/>
            </p:cNvSpPr>
            <p:nvPr/>
          </p:nvSpPr>
          <p:spPr bwMode="auto">
            <a:xfrm>
              <a:off x="6120989" y="5359507"/>
              <a:ext cx="369887" cy="682627"/>
            </a:xfrm>
            <a:prstGeom prst="rect">
              <a:avLst/>
            </a:prstGeom>
            <a:solidFill>
              <a:srgbClr val="FFFF00">
                <a:alpha val="45097"/>
              </a:srgbClr>
            </a:solidFill>
            <a:ln w="9525">
              <a:solidFill>
                <a:schemeClr val="bg1"/>
              </a:solidFill>
              <a:miter lim="800000"/>
              <a:headEnd/>
              <a:tailEnd/>
            </a:ln>
          </p:spPr>
          <p:txBody>
            <a:bodyPr wrap="none"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18453" name="Group 22"/>
            <p:cNvGrpSpPr>
              <a:grpSpLocks/>
            </p:cNvGrpSpPr>
            <p:nvPr/>
          </p:nvGrpSpPr>
          <p:grpSpPr bwMode="auto">
            <a:xfrm>
              <a:off x="5002251" y="4808803"/>
              <a:ext cx="3252224" cy="1899843"/>
              <a:chOff x="4715138" y="4846160"/>
              <a:chExt cx="3253040" cy="1901428"/>
            </a:xfrm>
          </p:grpSpPr>
          <p:graphicFrame>
            <p:nvGraphicFramePr>
              <p:cNvPr id="18454" name="Object 11"/>
              <p:cNvGraphicFramePr>
                <a:graphicFrameLocks noChangeAspect="1"/>
              </p:cNvGraphicFramePr>
              <p:nvPr/>
            </p:nvGraphicFramePr>
            <p:xfrm>
              <a:off x="4767174" y="4846160"/>
              <a:ext cx="1934670" cy="680804"/>
            </p:xfrm>
            <a:graphic>
              <a:graphicData uri="http://schemas.openxmlformats.org/presentationml/2006/ole">
                <mc:AlternateContent xmlns:mc="http://schemas.openxmlformats.org/markup-compatibility/2006">
                  <mc:Choice xmlns:v="urn:schemas-microsoft-com:vml" Requires="v">
                    <p:oleObj name="Equation" r:id="rId3" imgW="1117115" imgH="393529" progId="Equation.3">
                      <p:embed/>
                    </p:oleObj>
                  </mc:Choice>
                  <mc:Fallback>
                    <p:oleObj name="Equation" r:id="rId3" imgW="1117115" imgH="393529" progId="Equation.3">
                      <p:embed/>
                      <p:pic>
                        <p:nvPicPr>
                          <p:cNvPr id="18454"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174" y="4846160"/>
                            <a:ext cx="1934670" cy="68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55" name="Object 3"/>
              <p:cNvGraphicFramePr>
                <a:graphicFrameLocks noChangeAspect="1"/>
              </p:cNvGraphicFramePr>
              <p:nvPr/>
            </p:nvGraphicFramePr>
            <p:xfrm>
              <a:off x="4715138" y="5404219"/>
              <a:ext cx="3055160" cy="680804"/>
            </p:xfrm>
            <a:graphic>
              <a:graphicData uri="http://schemas.openxmlformats.org/presentationml/2006/ole">
                <mc:AlternateContent xmlns:mc="http://schemas.openxmlformats.org/markup-compatibility/2006">
                  <mc:Choice xmlns:v="urn:schemas-microsoft-com:vml" Requires="v">
                    <p:oleObj name="Equation" r:id="rId5" imgW="1765300" imgH="393700" progId="Equation.3">
                      <p:embed/>
                    </p:oleObj>
                  </mc:Choice>
                  <mc:Fallback>
                    <p:oleObj name="Equation" r:id="rId5" imgW="1765300" imgH="393700" progId="Equation.3">
                      <p:embed/>
                      <p:pic>
                        <p:nvPicPr>
                          <p:cNvPr id="1845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5138" y="5404219"/>
                            <a:ext cx="3055160" cy="68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56" name="TextBox 20"/>
              <p:cNvSpPr txBox="1">
                <a:spLocks noChangeArrowheads="1"/>
              </p:cNvSpPr>
              <p:nvPr/>
            </p:nvSpPr>
            <p:spPr bwMode="auto">
              <a:xfrm>
                <a:off x="4715138" y="6414227"/>
                <a:ext cx="3253040" cy="33336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For A = (10 × 10) cm</a:t>
                </a:r>
                <a:r>
                  <a:rPr kumimoji="0" lang="en-US" altLang="en-US" sz="2000" b="1" i="0" u="none" strike="noStrike" kern="1200" cap="none" spc="0" normalizeH="0" baseline="30000" noProof="0" dirty="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2</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 V = 100 V</a:t>
                </a:r>
              </a:p>
            </p:txBody>
          </p:sp>
        </p:grpSp>
      </p:grpSp>
      <p:pic>
        <p:nvPicPr>
          <p:cNvPr id="18435" name="Picture 2" descr="strip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3"/>
          <p:cNvSpPr>
            <a:spLocks noChangeArrowheads="1"/>
          </p:cNvSpPr>
          <p:nvPr/>
        </p:nvSpPr>
        <p:spPr bwMode="auto">
          <a:xfrm>
            <a:off x="914400" y="65913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795FC6D5-D672-4A11-A701-7D916525A4F7}"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91493" name="Line 5"/>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S PGothic" pitchFamily="34" charset="-128"/>
              <a:cs typeface="Arial" panose="020B0604020202020204" pitchFamily="34" charset="0"/>
            </a:endParaRPr>
          </a:p>
        </p:txBody>
      </p:sp>
      <p:sp>
        <p:nvSpPr>
          <p:cNvPr id="191494" name="Line 6"/>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S PGothic" pitchFamily="34" charset="-128"/>
              <a:cs typeface="Arial" panose="020B0604020202020204" pitchFamily="34" charset="0"/>
            </a:endParaRPr>
          </a:p>
        </p:txBody>
      </p:sp>
      <p:pic>
        <p:nvPicPr>
          <p:cNvPr id="18439" name="Picture 7" descr="largeBlueW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17"/>
          <p:cNvSpPr txBox="1">
            <a:spLocks noChangeArrowheads="1"/>
          </p:cNvSpPr>
          <p:nvPr/>
        </p:nvSpPr>
        <p:spPr bwMode="auto">
          <a:xfrm>
            <a:off x="936427" y="1057110"/>
            <a:ext cx="468312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200" b="1" i="0" u="sng"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Maximum rate-of-change of current (</a:t>
            </a:r>
            <a:r>
              <a:rPr kumimoji="0" lang="en-US" altLang="en-US" sz="2200" b="1" i="0" u="sng" strike="noStrike" kern="1200" cap="none" spc="0" normalizeH="0" baseline="0" noProof="0" dirty="0" err="1">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dI</a:t>
            </a:r>
            <a:r>
              <a:rPr kumimoji="0" lang="en-US" altLang="en-US" sz="2200" b="1" i="0" u="sng"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2200" b="1" i="0" u="sng" strike="noStrike" kern="1200" cap="none" spc="0" normalizeH="0" baseline="0" noProof="0" dirty="0" err="1">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dt</a:t>
            </a:r>
            <a:r>
              <a:rPr kumimoji="0" lang="en-US" altLang="en-US" sz="2200" b="1" i="0" u="sng"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Lightning induced effects are often related to </a:t>
            </a:r>
            <a:r>
              <a:rPr kumimoji="0" lang="en-US" altLang="en-US" sz="2200" b="1" i="0" u="none" strike="noStrike" kern="1200" cap="none" spc="0" normalizeH="0" baseline="0" noProof="0" dirty="0" err="1">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dI</a:t>
            </a:r>
            <a:r>
              <a:rPr kumimoji="0" lang="en-US" altLang="en-US" sz="22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2200" b="1" i="0" u="none" strike="noStrike" kern="1200" cap="none" spc="0" normalizeH="0" baseline="0" noProof="0" dirty="0" err="1">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dt</a:t>
            </a:r>
            <a:endParaRPr kumimoji="0" lang="en-US" altLang="en-US" sz="22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200" b="1"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According to Faraday’s Law</a:t>
            </a:r>
            <a:r>
              <a:rPr kumimoji="0" lang="en-US" altLang="en-US"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441" name="Rectangle 13"/>
          <p:cNvSpPr>
            <a:spLocks noChangeArrowheads="1"/>
          </p:cNvSpPr>
          <p:nvPr/>
        </p:nvSpPr>
        <p:spPr bwMode="auto">
          <a:xfrm>
            <a:off x="795338" y="76200"/>
            <a:ext cx="8139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33CC"/>
                </a:solidFill>
                <a:effectLst/>
                <a:uLnTx/>
                <a:uFillTx/>
                <a:latin typeface="Arial" panose="020B0604020202020204" pitchFamily="34" charset="0"/>
                <a:ea typeface="ＭＳ Ｐゴシック" panose="020B0600070205080204" pitchFamily="34" charset="-128"/>
                <a:cs typeface="Arial" panose="020B0604020202020204" pitchFamily="34" charset="0"/>
              </a:rPr>
              <a:t>Lightning Parameters vs. Damage Mechanisms</a:t>
            </a:r>
          </a:p>
        </p:txBody>
      </p:sp>
      <p:grpSp>
        <p:nvGrpSpPr>
          <p:cNvPr id="18442" name="Group 24"/>
          <p:cNvGrpSpPr>
            <a:grpSpLocks/>
          </p:cNvGrpSpPr>
          <p:nvPr/>
        </p:nvGrpSpPr>
        <p:grpSpPr bwMode="auto">
          <a:xfrm>
            <a:off x="5684837" y="746125"/>
            <a:ext cx="3249612" cy="3875088"/>
            <a:chOff x="5278362" y="900113"/>
            <a:chExt cx="3248735" cy="3875075"/>
          </a:xfrm>
        </p:grpSpPr>
        <p:pic>
          <p:nvPicPr>
            <p:cNvPr id="18444" name="Picture 20" descr="boat1.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278362" y="1311892"/>
              <a:ext cx="2678282" cy="346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ghtning Bolt 11"/>
            <p:cNvSpPr/>
            <p:nvPr/>
          </p:nvSpPr>
          <p:spPr bwMode="auto">
            <a:xfrm>
              <a:off x="6713074" y="900113"/>
              <a:ext cx="247583" cy="490536"/>
            </a:xfrm>
            <a:prstGeom prst="lightningBol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cxnSp>
          <p:nvCxnSpPr>
            <p:cNvPr id="14" name="Straight Arrow Connector 13"/>
            <p:cNvCxnSpPr/>
            <p:nvPr/>
          </p:nvCxnSpPr>
          <p:spPr bwMode="auto">
            <a:xfrm>
              <a:off x="6984463" y="3765541"/>
              <a:ext cx="672918" cy="6350"/>
            </a:xfrm>
            <a:prstGeom prst="straightConnector1">
              <a:avLst/>
            </a:prstGeom>
            <a:ln w="19050">
              <a:solidFill>
                <a:schemeClr val="bg1">
                  <a:lumMod val="50000"/>
                </a:schemeClr>
              </a:solidFill>
              <a:prstDash val="solid"/>
              <a:headEnd type="arrow"/>
              <a:tailEnd type="arrow"/>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sp>
          <p:nvSpPr>
            <p:cNvPr id="18447" name="TextBox 14"/>
            <p:cNvSpPr txBox="1">
              <a:spLocks noChangeArrowheads="1"/>
            </p:cNvSpPr>
            <p:nvPr/>
          </p:nvSpPr>
          <p:spPr bwMode="auto">
            <a:xfrm>
              <a:off x="7044512" y="3381665"/>
              <a:ext cx="805985" cy="30777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r = 2 m</a:t>
              </a:r>
            </a:p>
          </p:txBody>
        </p:sp>
        <p:sp>
          <p:nvSpPr>
            <p:cNvPr id="18448" name="TextBox 15"/>
            <p:cNvSpPr txBox="1">
              <a:spLocks noChangeArrowheads="1"/>
            </p:cNvSpPr>
            <p:nvPr/>
          </p:nvSpPr>
          <p:spPr bwMode="auto">
            <a:xfrm>
              <a:off x="6941311" y="1022058"/>
              <a:ext cx="1585786" cy="30777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dI</a:t>
              </a: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1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dt</a:t>
              </a: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 100 kA/µs</a:t>
              </a:r>
            </a:p>
          </p:txBody>
        </p:sp>
        <p:sp>
          <p:nvSpPr>
            <p:cNvPr id="22" name="Rectangle 21"/>
            <p:cNvSpPr/>
            <p:nvPr/>
          </p:nvSpPr>
          <p:spPr>
            <a:xfrm>
              <a:off x="7492621" y="3880087"/>
              <a:ext cx="300251" cy="272955"/>
            </a:xfrm>
            <a:prstGeom prst="rect">
              <a:avLst/>
            </a:prstGeom>
            <a:noFill/>
            <a:ln w="25400">
              <a:solidFill>
                <a:schemeClr val="bg2">
                  <a:lumMod val="25000"/>
                </a:schemeClr>
              </a:solidFill>
              <a:round/>
            </a:ln>
            <a:effectLst/>
            <a:scene3d>
              <a:camera prst="orthographicFront"/>
              <a:lightRig rig="threePt" dir="t"/>
            </a:scene3d>
            <a:sp3d extrusionH="12700" contourW="12700">
              <a:extrusionClr>
                <a:schemeClr val="bg1"/>
              </a:extrusionClr>
              <a:contourClr>
                <a:schemeClr val="bg1"/>
              </a:contourClr>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grpSp>
      <p:sp>
        <p:nvSpPr>
          <p:cNvPr id="191499" name="Line 4"/>
          <p:cNvSpPr>
            <a:spLocks noChangeShapeType="1"/>
          </p:cNvSpPr>
          <p:nvPr/>
        </p:nvSpPr>
        <p:spPr bwMode="auto">
          <a:xfrm>
            <a:off x="762000" y="457200"/>
            <a:ext cx="8382000" cy="0"/>
          </a:xfrm>
          <a:prstGeom prst="line">
            <a:avLst/>
          </a:prstGeom>
          <a:noFill/>
          <a:ln w="19050">
            <a:solidFill>
              <a:srgbClr val="FF4A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S PGothic" pitchFamily="34" charset="-128"/>
              <a:cs typeface="Arial" panose="020B0604020202020204" pitchFamily="34" charset="0"/>
            </a:endParaRPr>
          </a:p>
        </p:txBody>
      </p:sp>
      <p:sp>
        <p:nvSpPr>
          <p:cNvPr id="2" name="TextBox 1"/>
          <p:cNvSpPr txBox="1"/>
          <p:nvPr/>
        </p:nvSpPr>
        <p:spPr>
          <a:xfrm>
            <a:off x="3678713" y="4220234"/>
            <a:ext cx="1875554"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(for A = 1 m</a:t>
            </a:r>
            <a:r>
              <a:rPr kumimoji="0" lang="en-US" sz="1600" b="1" i="0" u="none" strike="noStrike" kern="1200" cap="none" spc="0" normalizeH="0" baseline="30000" noProof="0" dirty="0">
                <a:ln>
                  <a:noFill/>
                </a:ln>
                <a:solidFill>
                  <a:srgbClr val="0000FF"/>
                </a:solidFill>
                <a:effectLst/>
                <a:uLnTx/>
                <a:uFillTx/>
                <a:latin typeface="Verdana" panose="020B0604030504040204" pitchFamily="34" charset="0"/>
                <a:ea typeface="+mn-ea"/>
                <a:cs typeface="+mn-cs"/>
              </a:rPr>
              <a:t>2</a:t>
            </a:r>
            <a:r>
              <a:rPr kumimoji="0" lang="en-US" sz="1600" b="1"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a:t>
            </a:r>
          </a:p>
        </p:txBody>
      </p:sp>
      <p:sp>
        <p:nvSpPr>
          <p:cNvPr id="3" name="TextBox 2"/>
          <p:cNvSpPr txBox="1"/>
          <p:nvPr/>
        </p:nvSpPr>
        <p:spPr>
          <a:xfrm>
            <a:off x="8263377" y="3699222"/>
            <a:ext cx="757823" cy="276999"/>
          </a:xfrm>
          <a:prstGeom prst="rect">
            <a:avLst/>
          </a:prstGeom>
          <a:solidFill>
            <a:srgbClr val="FFFF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Area A</a:t>
            </a:r>
          </a:p>
        </p:txBody>
      </p:sp>
      <p:sp>
        <p:nvSpPr>
          <p:cNvPr id="4" name="TextBox 3"/>
          <p:cNvSpPr txBox="1"/>
          <p:nvPr/>
        </p:nvSpPr>
        <p:spPr>
          <a:xfrm>
            <a:off x="5326828" y="4845342"/>
            <a:ext cx="3817172"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H = I/2</a:t>
            </a:r>
            <a:r>
              <a:rPr kumimoji="0" lang="el-GR" sz="1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π</a:t>
            </a:r>
            <a:r>
              <a:rPr kumimoji="0" lang="en-US" sz="1600" b="1"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r (</a:t>
            </a:r>
            <a:r>
              <a:rPr kumimoji="0" lang="en-US" sz="1600" b="1" i="0" u="sng" strike="noStrike" kern="1200" cap="none" spc="0" normalizeH="0" baseline="0" noProof="0" dirty="0">
                <a:ln>
                  <a:noFill/>
                </a:ln>
                <a:solidFill>
                  <a:srgbClr val="0000FF"/>
                </a:solidFill>
                <a:effectLst/>
                <a:uLnTx/>
                <a:uFillTx/>
                <a:latin typeface="Verdana" panose="020B0604030504040204" pitchFamily="34" charset="0"/>
                <a:ea typeface="+mn-ea"/>
                <a:cs typeface="+mn-cs"/>
              </a:rPr>
              <a:t>Ampere’s law</a:t>
            </a:r>
            <a:r>
              <a:rPr kumimoji="0" lang="en-US" sz="1600" b="1"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                 dH/</a:t>
            </a:r>
            <a:r>
              <a:rPr kumimoji="0" lang="en-US" sz="1600" b="1" i="0" u="none" strike="noStrike" kern="1200" cap="none" spc="0" normalizeH="0" baseline="0" noProof="0" dirty="0" err="1">
                <a:ln>
                  <a:noFill/>
                </a:ln>
                <a:solidFill>
                  <a:srgbClr val="0000FF"/>
                </a:solidFill>
                <a:effectLst/>
                <a:uLnTx/>
                <a:uFillTx/>
                <a:latin typeface="Verdana" panose="020B0604030504040204" pitchFamily="34" charset="0"/>
                <a:ea typeface="+mn-ea"/>
                <a:cs typeface="+mn-cs"/>
              </a:rPr>
              <a:t>dt</a:t>
            </a:r>
            <a:r>
              <a:rPr kumimoji="0" lang="en-US" sz="1600" b="1"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 = (</a:t>
            </a:r>
            <a:r>
              <a:rPr kumimoji="0" lang="en-US" sz="1600" b="1" i="0" u="none" strike="noStrike" kern="1200" cap="none" spc="0" normalizeH="0" baseline="0" noProof="0" dirty="0" err="1">
                <a:ln>
                  <a:noFill/>
                </a:ln>
                <a:solidFill>
                  <a:srgbClr val="0000FF"/>
                </a:solidFill>
                <a:effectLst/>
                <a:uLnTx/>
                <a:uFillTx/>
                <a:latin typeface="Verdana" panose="020B0604030504040204" pitchFamily="34" charset="0"/>
                <a:ea typeface="+mn-ea"/>
                <a:cs typeface="+mn-cs"/>
              </a:rPr>
              <a:t>dI</a:t>
            </a:r>
            <a:r>
              <a:rPr kumimoji="0" lang="en-US" sz="1600" b="1"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a:t>
            </a:r>
            <a:r>
              <a:rPr kumimoji="0" lang="en-US" sz="1600" b="1" i="0" u="none" strike="noStrike" kern="1200" cap="none" spc="0" normalizeH="0" baseline="0" noProof="0" dirty="0" err="1">
                <a:ln>
                  <a:noFill/>
                </a:ln>
                <a:solidFill>
                  <a:srgbClr val="0000FF"/>
                </a:solidFill>
                <a:effectLst/>
                <a:uLnTx/>
                <a:uFillTx/>
                <a:latin typeface="Verdana" panose="020B0604030504040204" pitchFamily="34" charset="0"/>
                <a:ea typeface="+mn-ea"/>
                <a:cs typeface="+mn-cs"/>
              </a:rPr>
              <a:t>dt</a:t>
            </a:r>
            <a:r>
              <a:rPr kumimoji="0" lang="en-US" sz="1600" b="1"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)/2</a:t>
            </a:r>
            <a:r>
              <a:rPr kumimoji="0" lang="el-GR" sz="1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π</a:t>
            </a:r>
            <a:r>
              <a:rPr kumimoji="0" lang="en-US" sz="1600" b="1"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                 dB/</a:t>
            </a:r>
            <a:r>
              <a:rPr kumimoji="0" lang="en-US" sz="1600" b="1" i="0" u="none" strike="noStrike" kern="1200" cap="none" spc="0" normalizeH="0" baseline="0" noProof="0" dirty="0" err="1">
                <a:ln>
                  <a:noFill/>
                </a:ln>
                <a:solidFill>
                  <a:srgbClr val="0000FF"/>
                </a:solidFill>
                <a:effectLst/>
                <a:uLnTx/>
                <a:uFillTx/>
                <a:latin typeface="Verdana" panose="020B0604030504040204" pitchFamily="34" charset="0"/>
                <a:ea typeface="+mn-ea"/>
                <a:cs typeface="+mn-cs"/>
              </a:rPr>
              <a:t>dt</a:t>
            </a:r>
            <a:r>
              <a:rPr kumimoji="0" lang="en-US" sz="1600" b="1"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 = </a:t>
            </a:r>
            <a:r>
              <a:rPr kumimoji="0" lang="el-GR" sz="1600" b="1"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μ</a:t>
            </a:r>
            <a:r>
              <a:rPr kumimoji="0" lang="en-US" sz="1600" b="1" i="0" u="none" strike="noStrike" kern="1200" cap="none" spc="0" normalizeH="0" baseline="-25000" noProof="0" dirty="0">
                <a:ln>
                  <a:noFill/>
                </a:ln>
                <a:solidFill>
                  <a:srgbClr val="0000FF"/>
                </a:solidFill>
                <a:effectLst/>
                <a:uLnTx/>
                <a:uFillTx/>
                <a:latin typeface="Verdana" panose="020B0604030504040204" pitchFamily="34" charset="0"/>
                <a:ea typeface="+mn-ea"/>
                <a:cs typeface="+mn-cs"/>
              </a:rPr>
              <a:t>0</a:t>
            </a:r>
            <a:r>
              <a:rPr kumimoji="0" lang="en-US" sz="1600" b="1"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(dH/</a:t>
            </a:r>
            <a:r>
              <a:rPr kumimoji="0" lang="en-US" sz="1600" b="1" i="0" u="none" strike="noStrike" kern="1200" cap="none" spc="0" normalizeH="0" baseline="0" noProof="0" dirty="0" err="1">
                <a:ln>
                  <a:noFill/>
                </a:ln>
                <a:solidFill>
                  <a:srgbClr val="0000FF"/>
                </a:solidFill>
                <a:effectLst/>
                <a:uLnTx/>
                <a:uFillTx/>
                <a:latin typeface="Verdana" panose="020B0604030504040204" pitchFamily="34" charset="0"/>
                <a:ea typeface="+mn-ea"/>
                <a:cs typeface="+mn-cs"/>
              </a:rPr>
              <a:t>dt</a:t>
            </a:r>
            <a:r>
              <a:rPr kumimoji="0" lang="en-US" sz="1600" b="1"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Verdana" panose="020B0604030504040204" pitchFamily="34" charset="0"/>
                <a:ea typeface="+mn-ea"/>
                <a:cs typeface="+mn-cs"/>
              </a:rPr>
              <a:t>                 = </a:t>
            </a:r>
            <a:r>
              <a:rPr kumimoji="0" lang="el-GR" sz="1600" b="1" i="0" u="none" strike="noStrike" kern="1200" cap="none" spc="0" normalizeH="0" baseline="0" noProof="0" dirty="0">
                <a:ln>
                  <a:noFill/>
                </a:ln>
                <a:solidFill>
                  <a:srgbClr val="990000"/>
                </a:solidFill>
                <a:effectLst/>
                <a:uLnTx/>
                <a:uFillTx/>
                <a:latin typeface="Verdana" panose="020B0604030504040204" pitchFamily="34" charset="0"/>
                <a:ea typeface="+mn-ea"/>
                <a:cs typeface="+mn-cs"/>
              </a:rPr>
              <a:t>μ</a:t>
            </a:r>
            <a:r>
              <a:rPr kumimoji="0" lang="en-US" sz="1600" b="1" i="0" u="none" strike="noStrike" kern="1200" cap="none" spc="0" normalizeH="0" baseline="-25000" noProof="0" dirty="0">
                <a:ln>
                  <a:noFill/>
                </a:ln>
                <a:solidFill>
                  <a:srgbClr val="990000"/>
                </a:solidFill>
                <a:effectLst/>
                <a:uLnTx/>
                <a:uFillTx/>
                <a:latin typeface="Verdana" panose="020B0604030504040204" pitchFamily="34" charset="0"/>
                <a:ea typeface="+mn-ea"/>
                <a:cs typeface="+mn-cs"/>
              </a:rPr>
              <a:t>0</a:t>
            </a:r>
            <a:r>
              <a:rPr kumimoji="0" lang="en-US" sz="1600" b="1" i="0" u="none" strike="noStrike" kern="1200" cap="none" spc="0" normalizeH="0" baseline="0" noProof="0" dirty="0">
                <a:ln>
                  <a:noFill/>
                </a:ln>
                <a:solidFill>
                  <a:srgbClr val="990000"/>
                </a:solidFill>
                <a:effectLst/>
                <a:uLnTx/>
                <a:uFillTx/>
                <a:latin typeface="Verdana" panose="020B0604030504040204" pitchFamily="34" charset="0"/>
                <a:ea typeface="+mn-ea"/>
                <a:cs typeface="+mn-cs"/>
              </a:rPr>
              <a:t>(</a:t>
            </a:r>
            <a:r>
              <a:rPr kumimoji="0" lang="en-US" sz="1600" b="1" i="0" u="none" strike="noStrike" kern="1200" cap="none" spc="0" normalizeH="0" baseline="0" noProof="0" dirty="0" err="1">
                <a:ln>
                  <a:noFill/>
                </a:ln>
                <a:solidFill>
                  <a:srgbClr val="990000"/>
                </a:solidFill>
                <a:effectLst/>
                <a:uLnTx/>
                <a:uFillTx/>
                <a:latin typeface="Verdana" panose="020B0604030504040204" pitchFamily="34" charset="0"/>
                <a:ea typeface="+mn-ea"/>
                <a:cs typeface="+mn-cs"/>
              </a:rPr>
              <a:t>dI</a:t>
            </a:r>
            <a:r>
              <a:rPr kumimoji="0" lang="en-US" sz="1600" b="1" i="0" u="none" strike="noStrike" kern="1200" cap="none" spc="0" normalizeH="0" baseline="0" noProof="0" dirty="0">
                <a:ln>
                  <a:noFill/>
                </a:ln>
                <a:solidFill>
                  <a:srgbClr val="990000"/>
                </a:solidFill>
                <a:effectLst/>
                <a:uLnTx/>
                <a:uFillTx/>
                <a:latin typeface="Verdana" panose="020B0604030504040204" pitchFamily="34" charset="0"/>
                <a:ea typeface="+mn-ea"/>
                <a:cs typeface="+mn-cs"/>
              </a:rPr>
              <a:t>/</a:t>
            </a:r>
            <a:r>
              <a:rPr kumimoji="0" lang="en-US" sz="1600" b="1" i="0" u="none" strike="noStrike" kern="1200" cap="none" spc="0" normalizeH="0" baseline="0" noProof="0" dirty="0" err="1">
                <a:ln>
                  <a:noFill/>
                </a:ln>
                <a:solidFill>
                  <a:srgbClr val="990000"/>
                </a:solidFill>
                <a:effectLst/>
                <a:uLnTx/>
                <a:uFillTx/>
                <a:latin typeface="Verdana" panose="020B0604030504040204" pitchFamily="34" charset="0"/>
                <a:ea typeface="+mn-ea"/>
                <a:cs typeface="+mn-cs"/>
              </a:rPr>
              <a:t>dt</a:t>
            </a:r>
            <a:r>
              <a:rPr kumimoji="0" lang="en-US" sz="1600" b="1" i="0" u="none" strike="noStrike" kern="1200" cap="none" spc="0" normalizeH="0" baseline="0" noProof="0" dirty="0">
                <a:ln>
                  <a:noFill/>
                </a:ln>
                <a:solidFill>
                  <a:srgbClr val="990000"/>
                </a:solidFill>
                <a:effectLst/>
                <a:uLnTx/>
                <a:uFillTx/>
                <a:latin typeface="Verdana" panose="020B0604030504040204" pitchFamily="34" charset="0"/>
                <a:ea typeface="+mn-ea"/>
                <a:cs typeface="+mn-cs"/>
              </a:rPr>
              <a:t>)/2</a:t>
            </a:r>
            <a:r>
              <a:rPr kumimoji="0" lang="el-GR" sz="1600" b="1" i="0" u="none" strike="noStrike" kern="1200" cap="none" spc="0" normalizeH="0" baseline="0" noProof="0" dirty="0">
                <a:ln>
                  <a:noFill/>
                </a:ln>
                <a:solidFill>
                  <a:srgbClr val="990000"/>
                </a:solidFill>
                <a:effectLst/>
                <a:uLnTx/>
                <a:uFillTx/>
                <a:latin typeface="Calibri" panose="020F0502020204030204" pitchFamily="34" charset="0"/>
                <a:ea typeface="+mn-ea"/>
                <a:cs typeface="Calibri" panose="020F0502020204030204" pitchFamily="34" charset="0"/>
              </a:rPr>
              <a:t>π</a:t>
            </a:r>
            <a:r>
              <a:rPr kumimoji="0" lang="en-US" sz="1600" b="1" i="0" u="none" strike="noStrike" kern="1200" cap="none" spc="0" normalizeH="0" baseline="0" noProof="0" dirty="0">
                <a:ln>
                  <a:noFill/>
                </a:ln>
                <a:solidFill>
                  <a:srgbClr val="990000"/>
                </a:solidFill>
                <a:effectLst/>
                <a:uLnTx/>
                <a:uFillTx/>
                <a:latin typeface="Verdana" panose="020B0604030504040204" pitchFamily="34" charset="0"/>
                <a:ea typeface="+mn-ea"/>
                <a:cs typeface="+mn-cs"/>
              </a:rPr>
              <a:t>r </a:t>
            </a:r>
          </a:p>
        </p:txBody>
      </p:sp>
    </p:spTree>
    <p:extLst>
      <p:ext uri="{BB962C8B-B14F-4D97-AF65-F5344CB8AC3E}">
        <p14:creationId xmlns:p14="http://schemas.microsoft.com/office/powerpoint/2010/main" val="3554014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ChangeArrowheads="1"/>
          </p:cNvSpPr>
          <p:nvPr/>
        </p:nvSpPr>
        <p:spPr bwMode="auto">
          <a:xfrm>
            <a:off x="914400" y="65913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A0A66267-B6B2-49BA-B136-1EE1A09009B1}"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92516" name="Line 5"/>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S PGothic" pitchFamily="34" charset="-128"/>
              <a:cs typeface="Arial" panose="020B0604020202020204" pitchFamily="34" charset="0"/>
            </a:endParaRPr>
          </a:p>
        </p:txBody>
      </p:sp>
      <p:sp>
        <p:nvSpPr>
          <p:cNvPr id="192517" name="Line 6"/>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S PGothic" pitchFamily="34" charset="-128"/>
              <a:cs typeface="Arial" panose="020B0604020202020204" pitchFamily="34" charset="0"/>
            </a:endParaRPr>
          </a:p>
        </p:txBody>
      </p:sp>
      <p:pic>
        <p:nvPicPr>
          <p:cNvPr id="19462" name="Picture 7" descr="largeBlueW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17"/>
          <p:cNvSpPr txBox="1">
            <a:spLocks noChangeArrowheads="1"/>
          </p:cNvSpPr>
          <p:nvPr/>
        </p:nvSpPr>
        <p:spPr bwMode="auto">
          <a:xfrm>
            <a:off x="682625" y="638175"/>
            <a:ext cx="46259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The severity of </a:t>
            </a:r>
            <a:r>
              <a:rPr kumimoji="0" lang="en-US" altLang="en-US" sz="2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heating or burn-through of metal sheets </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such as airplane wings and metal roofs is, to a first approximation, proportional to the </a:t>
            </a:r>
            <a:r>
              <a:rPr kumimoji="0" lang="en-US" altLang="en-US" sz="2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charge transferred to the metallic surface </a:t>
            </a:r>
            <a:r>
              <a:rPr kumimoji="0" lang="en-US" altLang="en-US" sz="2000" b="1" i="0" u="sng"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by the lightning arc channel</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Generally, large charge transfers are due to long (tens to hundreds of milliseconds) </a:t>
            </a:r>
            <a:r>
              <a:rPr kumimoji="0" lang="en-US" altLang="en-US" sz="2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continuing currents, whose magnitude is in the 100- to 1,000-A range</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rather than impulsive currents having larger amplitudes but relatively short durations and hence producing relatively small charge transfers.</a:t>
            </a:r>
          </a:p>
        </p:txBody>
      </p:sp>
      <p:sp>
        <p:nvSpPr>
          <p:cNvPr id="19464" name="Rectangle 13"/>
          <p:cNvSpPr>
            <a:spLocks noChangeArrowheads="1"/>
          </p:cNvSpPr>
          <p:nvPr/>
        </p:nvSpPr>
        <p:spPr bwMode="auto">
          <a:xfrm>
            <a:off x="722313" y="73025"/>
            <a:ext cx="826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33CC"/>
                </a:solidFill>
                <a:effectLst/>
                <a:uLnTx/>
                <a:uFillTx/>
                <a:latin typeface="Arial" panose="020B0604020202020204" pitchFamily="34" charset="0"/>
                <a:ea typeface="ＭＳ Ｐゴシック" panose="020B0600070205080204" pitchFamily="34" charset="-128"/>
                <a:cs typeface="Arial" panose="020B0604020202020204" pitchFamily="34" charset="0"/>
              </a:rPr>
              <a:t>Examples of lightning damage – melting effect (</a:t>
            </a:r>
            <a:r>
              <a:rPr kumimoji="0" lang="en-US" altLang="en-US" sz="1800" b="1" i="0" u="sng"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related to charge transfer</a:t>
            </a:r>
            <a:r>
              <a:rPr kumimoji="0" lang="en-US" altLang="en-US" sz="1800" b="1" i="0" u="none" strike="noStrike" kern="1200" cap="none" spc="0" normalizeH="0" baseline="0" noProof="0" dirty="0">
                <a:ln>
                  <a:noFill/>
                </a:ln>
                <a:solidFill>
                  <a:srgbClr val="0033CC"/>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pic>
        <p:nvPicPr>
          <p:cNvPr id="19465" name="Picture 11" descr="TV tower.bmp"/>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4372"/>
          <a:stretch>
            <a:fillRect/>
          </a:stretch>
        </p:blipFill>
        <p:spPr bwMode="auto">
          <a:xfrm>
            <a:off x="5592763" y="609600"/>
            <a:ext cx="3097212"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Box 11"/>
          <p:cNvSpPr txBox="1">
            <a:spLocks noChangeArrowheads="1"/>
          </p:cNvSpPr>
          <p:nvPr/>
        </p:nvSpPr>
        <p:spPr bwMode="auto">
          <a:xfrm>
            <a:off x="5422900" y="5203825"/>
            <a:ext cx="35607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Lightning damage to the steel tip of the Ostankino Television Tower in Moscow, Russia. Adapted from</a:t>
            </a:r>
            <a:r>
              <a:rPr kumimoji="0" lang="en-US" altLang="en-US" sz="1600" b="1"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Arial" panose="020B0604020202020204" pitchFamily="34" charset="0"/>
              </a:rPr>
              <a:t> Bazelyan and Raizer [2000].</a:t>
            </a:r>
          </a:p>
        </p:txBody>
      </p:sp>
      <p:sp>
        <p:nvSpPr>
          <p:cNvPr id="192523" name="Line 4"/>
          <p:cNvSpPr>
            <a:spLocks noChangeShapeType="1"/>
          </p:cNvSpPr>
          <p:nvPr/>
        </p:nvSpPr>
        <p:spPr bwMode="auto">
          <a:xfrm>
            <a:off x="762000" y="457200"/>
            <a:ext cx="8382000" cy="0"/>
          </a:xfrm>
          <a:prstGeom prst="line">
            <a:avLst/>
          </a:prstGeom>
          <a:noFill/>
          <a:ln w="19050">
            <a:solidFill>
              <a:srgbClr val="FF4A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S PGothic" pitchFamily="34" charset="-128"/>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62" name="Group 16"/>
          <p:cNvGrpSpPr>
            <a:grpSpLocks/>
          </p:cNvGrpSpPr>
          <p:nvPr/>
        </p:nvGrpSpPr>
        <p:grpSpPr bwMode="auto">
          <a:xfrm>
            <a:off x="774700" y="1003300"/>
            <a:ext cx="7696200" cy="4902200"/>
            <a:chOff x="384" y="432"/>
            <a:chExt cx="4798" cy="3508"/>
          </a:xfrm>
        </p:grpSpPr>
        <p:grpSp>
          <p:nvGrpSpPr>
            <p:cNvPr id="194566" name="Group 17"/>
            <p:cNvGrpSpPr>
              <a:grpSpLocks/>
            </p:cNvGrpSpPr>
            <p:nvPr/>
          </p:nvGrpSpPr>
          <p:grpSpPr bwMode="auto">
            <a:xfrm>
              <a:off x="384" y="432"/>
              <a:ext cx="4798" cy="3401"/>
              <a:chOff x="384" y="432"/>
              <a:chExt cx="4798" cy="3401"/>
            </a:xfrm>
          </p:grpSpPr>
          <p:pic>
            <p:nvPicPr>
              <p:cNvPr id="194575" name="Picture 18" descr="~AUT0002"/>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384" y="432"/>
                <a:ext cx="4798" cy="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4" name="Text Box 19"/>
              <p:cNvSpPr txBox="1">
                <a:spLocks noChangeArrowheads="1"/>
              </p:cNvSpPr>
              <p:nvPr/>
            </p:nvSpPr>
            <p:spPr bwMode="auto">
              <a:xfrm>
                <a:off x="4128" y="1232"/>
                <a:ext cx="813" cy="30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1" u="none" strike="noStrike" kern="1200" cap="none" spc="0" normalizeH="0" baseline="0" noProof="0">
                    <a:ln>
                      <a:noFill/>
                    </a:ln>
                    <a:solidFill>
                      <a:prstClr val="black"/>
                    </a:solidFill>
                    <a:effectLst/>
                    <a:uLnTx/>
                    <a:uFillTx/>
                    <a:latin typeface="Arial" charset="0"/>
                    <a:ea typeface="ＭＳ Ｐゴシック" pitchFamily="34" charset="-128"/>
                    <a:cs typeface="Arial" panose="020B0604020202020204" pitchFamily="34" charset="0"/>
                  </a:rPr>
                  <a:t> </a:t>
                </a:r>
                <a:r>
                  <a:rPr kumimoji="0" lang="en-US" altLang="en-US" sz="2200" b="1" i="1" u="sng" strike="noStrike" kern="1200" cap="none" spc="0" normalizeH="0" baseline="0" noProof="0">
                    <a:ln>
                      <a:noFill/>
                    </a:ln>
                    <a:solidFill>
                      <a:prstClr val="black"/>
                    </a:solidFill>
                    <a:effectLst/>
                    <a:uLnTx/>
                    <a:uFillTx/>
                    <a:latin typeface="Arial" charset="0"/>
                    <a:ea typeface="ＭＳ Ｐゴシック" pitchFamily="34" charset="-128"/>
                    <a:cs typeface="Arial" panose="020B0604020202020204" pitchFamily="34" charset="0"/>
                  </a:rPr>
                  <a:t>Natural </a:t>
                </a:r>
              </a:p>
            </p:txBody>
          </p:sp>
          <p:sp>
            <p:nvSpPr>
              <p:cNvPr id="22545" name="Text Box 20"/>
              <p:cNvSpPr txBox="1">
                <a:spLocks noChangeArrowheads="1"/>
              </p:cNvSpPr>
              <p:nvPr/>
            </p:nvSpPr>
            <p:spPr bwMode="auto">
              <a:xfrm>
                <a:off x="3984" y="2930"/>
                <a:ext cx="1015" cy="30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1" u="none" strike="noStrike" kern="1200" cap="none" spc="0" normalizeH="0" baseline="0" noProof="0">
                    <a:ln>
                      <a:noFill/>
                    </a:ln>
                    <a:solidFill>
                      <a:prstClr val="black"/>
                    </a:solidFill>
                    <a:effectLst/>
                    <a:uLnTx/>
                    <a:uFillTx/>
                    <a:latin typeface="Arial" charset="0"/>
                    <a:ea typeface="ＭＳ Ｐゴシック" pitchFamily="34" charset="-128"/>
                    <a:cs typeface="Arial" panose="020B0604020202020204" pitchFamily="34" charset="0"/>
                  </a:rPr>
                  <a:t> </a:t>
                </a:r>
                <a:r>
                  <a:rPr kumimoji="0" lang="en-US" altLang="en-US" sz="2200" b="1" i="1" u="sng" strike="noStrike" kern="1200" cap="none" spc="0" normalizeH="0" baseline="0" noProof="0">
                    <a:ln>
                      <a:noFill/>
                    </a:ln>
                    <a:solidFill>
                      <a:prstClr val="black"/>
                    </a:solidFill>
                    <a:effectLst/>
                    <a:uLnTx/>
                    <a:uFillTx/>
                    <a:latin typeface="Arial" charset="0"/>
                    <a:ea typeface="ＭＳ Ｐゴシック" pitchFamily="34" charset="-128"/>
                    <a:cs typeface="Arial" panose="020B0604020202020204" pitchFamily="34" charset="0"/>
                  </a:rPr>
                  <a:t>Triggered </a:t>
                </a:r>
              </a:p>
            </p:txBody>
          </p:sp>
          <p:sp>
            <p:nvSpPr>
              <p:cNvPr id="22546" name="Text Box 21"/>
              <p:cNvSpPr txBox="1">
                <a:spLocks noChangeArrowheads="1"/>
              </p:cNvSpPr>
              <p:nvPr/>
            </p:nvSpPr>
            <p:spPr bwMode="auto">
              <a:xfrm>
                <a:off x="1058" y="2544"/>
                <a:ext cx="1150" cy="6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Arial" charset="0"/>
                    <a:ea typeface="ＭＳ Ｐゴシック" pitchFamily="34" charset="-128"/>
                    <a:cs typeface="Arial" panose="020B0604020202020204" pitchFamily="34" charset="0"/>
                  </a:rPr>
                  <a:t>Initial Stage (50 – 500 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Arial" charset="0"/>
                    <a:ea typeface="ＭＳ Ｐゴシック" pitchFamily="34" charset="-128"/>
                    <a:cs typeface="Arial" panose="020B0604020202020204" pitchFamily="34" charset="0"/>
                  </a:rPr>
                  <a:t>          </a:t>
                </a:r>
              </a:p>
            </p:txBody>
          </p:sp>
        </p:grpSp>
        <p:sp>
          <p:nvSpPr>
            <p:cNvPr id="22535" name="Text Box 22"/>
            <p:cNvSpPr txBox="1">
              <a:spLocks noChangeArrowheads="1"/>
            </p:cNvSpPr>
            <p:nvPr/>
          </p:nvSpPr>
          <p:spPr bwMode="auto">
            <a:xfrm>
              <a:off x="1207" y="1723"/>
              <a:ext cx="578" cy="4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CC"/>
                  </a:solidFill>
                  <a:effectLst/>
                  <a:uLnTx/>
                  <a:uFillTx/>
                  <a:latin typeface="Arial" charset="0"/>
                  <a:ea typeface="ＭＳ Ｐゴシック" pitchFamily="34" charset="-128"/>
                  <a:cs typeface="Arial" panose="020B0604020202020204" pitchFamily="34" charset="0"/>
                </a:rPr>
                <a:t>~ 5 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Arial" charset="0"/>
                  <a:ea typeface="ＭＳ Ｐゴシック" pitchFamily="34" charset="-128"/>
                  <a:cs typeface="Arial" panose="020B0604020202020204" pitchFamily="34" charset="0"/>
                </a:rPr>
                <a:t>  </a:t>
              </a:r>
            </a:p>
          </p:txBody>
        </p:sp>
        <p:sp>
          <p:nvSpPr>
            <p:cNvPr id="22536" name="Text Box 23"/>
            <p:cNvSpPr txBox="1">
              <a:spLocks noChangeArrowheads="1"/>
            </p:cNvSpPr>
            <p:nvPr/>
          </p:nvSpPr>
          <p:spPr bwMode="auto">
            <a:xfrm>
              <a:off x="2349" y="1753"/>
              <a:ext cx="618" cy="4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CC"/>
                  </a:solidFill>
                  <a:effectLst/>
                  <a:uLnTx/>
                  <a:uFillTx/>
                  <a:latin typeface="Arial" charset="0"/>
                  <a:ea typeface="ＭＳ Ｐゴシック" pitchFamily="34" charset="-128"/>
                  <a:cs typeface="Arial" panose="020B0604020202020204" pitchFamily="34" charset="0"/>
                </a:rPr>
                <a:t>~ 1 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Arial" charset="0"/>
                  <a:ea typeface="ＭＳ Ｐゴシック" pitchFamily="34" charset="-128"/>
                  <a:cs typeface="Arial" panose="020B0604020202020204" pitchFamily="34" charset="0"/>
                </a:rPr>
                <a:t>  </a:t>
              </a:r>
            </a:p>
          </p:txBody>
        </p:sp>
        <p:sp>
          <p:nvSpPr>
            <p:cNvPr id="22537" name="Text Box 24"/>
            <p:cNvSpPr txBox="1">
              <a:spLocks noChangeArrowheads="1"/>
            </p:cNvSpPr>
            <p:nvPr/>
          </p:nvSpPr>
          <p:spPr bwMode="auto">
            <a:xfrm>
              <a:off x="3043" y="1766"/>
              <a:ext cx="657" cy="4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CC"/>
                  </a:solidFill>
                  <a:effectLst/>
                  <a:uLnTx/>
                  <a:uFillTx/>
                  <a:latin typeface="Arial" charset="0"/>
                  <a:ea typeface="ＭＳ Ｐゴシック" pitchFamily="34" charset="-128"/>
                  <a:cs typeface="Arial" panose="020B0604020202020204" pitchFamily="34" charset="0"/>
                </a:rPr>
                <a:t>~ 10 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Arial" charset="0"/>
                  <a:ea typeface="ＭＳ Ｐゴシック" pitchFamily="34" charset="-128"/>
                  <a:cs typeface="Arial" panose="020B0604020202020204" pitchFamily="34" charset="0"/>
                </a:rPr>
                <a:t>  </a:t>
              </a:r>
            </a:p>
          </p:txBody>
        </p:sp>
        <p:sp>
          <p:nvSpPr>
            <p:cNvPr id="22538" name="Text Box 25"/>
            <p:cNvSpPr txBox="1">
              <a:spLocks noChangeArrowheads="1"/>
            </p:cNvSpPr>
            <p:nvPr/>
          </p:nvSpPr>
          <p:spPr bwMode="auto">
            <a:xfrm>
              <a:off x="3743" y="1755"/>
              <a:ext cx="578" cy="4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CC"/>
                  </a:solidFill>
                  <a:effectLst/>
                  <a:uLnTx/>
                  <a:uFillTx/>
                  <a:latin typeface="Arial" charset="0"/>
                  <a:ea typeface="ＭＳ Ｐゴシック" pitchFamily="34" charset="-128"/>
                  <a:cs typeface="Arial" panose="020B0604020202020204" pitchFamily="34" charset="0"/>
                </a:rPr>
                <a:t>~ 1 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Arial" charset="0"/>
                  <a:ea typeface="ＭＳ Ｐゴシック" pitchFamily="34" charset="-128"/>
                  <a:cs typeface="Arial" panose="020B0604020202020204" pitchFamily="34" charset="0"/>
                </a:rPr>
                <a:t>  </a:t>
              </a:r>
            </a:p>
          </p:txBody>
        </p:sp>
        <p:sp>
          <p:nvSpPr>
            <p:cNvPr id="22539" name="Text Box 26"/>
            <p:cNvSpPr txBox="1">
              <a:spLocks noChangeArrowheads="1"/>
            </p:cNvSpPr>
            <p:nvPr/>
          </p:nvSpPr>
          <p:spPr bwMode="auto">
            <a:xfrm>
              <a:off x="1066" y="3436"/>
              <a:ext cx="736" cy="4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CC"/>
                  </a:solidFill>
                  <a:effectLst/>
                  <a:uLnTx/>
                  <a:uFillTx/>
                  <a:latin typeface="Arial" charset="0"/>
                  <a:ea typeface="ＭＳ Ｐゴシック" pitchFamily="34" charset="-128"/>
                  <a:cs typeface="Arial" panose="020B0604020202020204" pitchFamily="34" charset="0"/>
                </a:rPr>
                <a:t>  ~ 30 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Arial" charset="0"/>
                  <a:ea typeface="ＭＳ Ｐゴシック" pitchFamily="34" charset="-128"/>
                  <a:cs typeface="Arial" panose="020B0604020202020204" pitchFamily="34" charset="0"/>
                </a:rPr>
                <a:t>  </a:t>
              </a:r>
            </a:p>
          </p:txBody>
        </p:sp>
        <p:sp>
          <p:nvSpPr>
            <p:cNvPr id="22540" name="Text Box 27"/>
            <p:cNvSpPr txBox="1">
              <a:spLocks noChangeArrowheads="1"/>
            </p:cNvSpPr>
            <p:nvPr/>
          </p:nvSpPr>
          <p:spPr bwMode="auto">
            <a:xfrm>
              <a:off x="2303" y="3466"/>
              <a:ext cx="736" cy="4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CC"/>
                  </a:solidFill>
                  <a:effectLst/>
                  <a:uLnTx/>
                  <a:uFillTx/>
                  <a:latin typeface="Arial" charset="0"/>
                  <a:ea typeface="ＭＳ Ｐゴシック" pitchFamily="34" charset="-128"/>
                  <a:cs typeface="Arial" panose="020B0604020202020204" pitchFamily="34" charset="0"/>
                </a:rPr>
                <a:t>~ 10 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Arial" charset="0"/>
                  <a:ea typeface="ＭＳ Ｐゴシック" pitchFamily="34" charset="-128"/>
                  <a:cs typeface="Arial" panose="020B0604020202020204" pitchFamily="34" charset="0"/>
                </a:rPr>
                <a:t>  </a:t>
              </a:r>
            </a:p>
          </p:txBody>
        </p:sp>
        <p:sp>
          <p:nvSpPr>
            <p:cNvPr id="22541" name="Text Box 28"/>
            <p:cNvSpPr txBox="1">
              <a:spLocks noChangeArrowheads="1"/>
            </p:cNvSpPr>
            <p:nvPr/>
          </p:nvSpPr>
          <p:spPr bwMode="auto">
            <a:xfrm>
              <a:off x="3022" y="3480"/>
              <a:ext cx="579" cy="4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CC"/>
                  </a:solidFill>
                  <a:effectLst/>
                  <a:uLnTx/>
                  <a:uFillTx/>
                  <a:latin typeface="Arial" charset="0"/>
                  <a:ea typeface="ＭＳ Ｐゴシック" pitchFamily="34" charset="-128"/>
                  <a:cs typeface="Arial" panose="020B0604020202020204" pitchFamily="34" charset="0"/>
                </a:rPr>
                <a:t>~ 1 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Arial" charset="0"/>
                  <a:ea typeface="ＭＳ Ｐゴシック" pitchFamily="34" charset="-128"/>
                  <a:cs typeface="Arial" panose="020B0604020202020204" pitchFamily="34" charset="0"/>
                </a:rPr>
                <a:t>  </a:t>
              </a:r>
            </a:p>
          </p:txBody>
        </p:sp>
        <p:sp>
          <p:nvSpPr>
            <p:cNvPr id="22542" name="Text Box 29"/>
            <p:cNvSpPr txBox="1">
              <a:spLocks noChangeArrowheads="1"/>
            </p:cNvSpPr>
            <p:nvPr/>
          </p:nvSpPr>
          <p:spPr bwMode="auto">
            <a:xfrm>
              <a:off x="3702" y="3470"/>
              <a:ext cx="578" cy="4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CC"/>
                  </a:solidFill>
                  <a:effectLst/>
                  <a:uLnTx/>
                  <a:uFillTx/>
                  <a:latin typeface="Arial" charset="0"/>
                  <a:ea typeface="ＭＳ Ｐゴシック" pitchFamily="34" charset="-128"/>
                  <a:cs typeface="Arial" panose="020B0604020202020204" pitchFamily="34" charset="0"/>
                </a:rPr>
                <a:t>~ 1 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Arial" charset="0"/>
                  <a:ea typeface="ＭＳ Ｐゴシック" pitchFamily="34" charset="-128"/>
                  <a:cs typeface="Arial" panose="020B0604020202020204" pitchFamily="34" charset="0"/>
                </a:rPr>
                <a:t>  </a:t>
              </a:r>
            </a:p>
          </p:txBody>
        </p:sp>
      </p:grpSp>
      <p:sp>
        <p:nvSpPr>
          <p:cNvPr id="22531" name="Rectangle 5"/>
          <p:cNvSpPr>
            <a:spLocks noChangeArrowheads="1"/>
          </p:cNvSpPr>
          <p:nvPr/>
        </p:nvSpPr>
        <p:spPr bwMode="auto">
          <a:xfrm>
            <a:off x="685800" y="6591300"/>
            <a:ext cx="6096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09E3A002-9403-42A9-876E-E84AC3A1C123}" type="slidenum">
              <a:rPr kumimoji="0" lang="en-US" altLang="en-US" sz="1200" b="0" i="0" u="none" strike="noStrike" kern="1200" cap="none" spc="0" normalizeH="0" baseline="0" noProof="0">
                <a:ln>
                  <a:noFill/>
                </a:ln>
                <a:solidFill>
                  <a:srgbClr val="FF66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FF66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3" name="Rectangle 22"/>
          <p:cNvSpPr/>
          <p:nvPr/>
        </p:nvSpPr>
        <p:spPr>
          <a:xfrm>
            <a:off x="0" y="0"/>
            <a:ext cx="9144000" cy="4619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Natural Lightning vs. </a:t>
            </a:r>
            <a:r>
              <a:rPr kumimoji="0" lang="en-US" sz="2400" b="1" i="0" u="none" strike="noStrike" kern="1200" cap="none" spc="0" normalizeH="0" baseline="0" noProof="0" dirty="0">
                <a:ln>
                  <a:noFill/>
                </a:ln>
                <a:solidFill>
                  <a:prstClr val="black"/>
                </a:solidFill>
                <a:effectLst/>
                <a:uLnTx/>
                <a:uFillTx/>
                <a:latin typeface="Calibri"/>
                <a:ea typeface="+mn-ea"/>
                <a:cs typeface="Times New Roman" pitchFamily="18" charset="0"/>
              </a:rPr>
              <a:t>Rocket-Triggered Lightning</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94565" name="Picture 603" descr="UF_Signa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8213" y="6513513"/>
            <a:ext cx="1855787"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82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C:\Dropbox\Research\Lighnint course TA Fall 2015\Test and HA\Lectures\Chapter 7\Ch_7_Figures\Fig. 7.1 .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988" y="96838"/>
            <a:ext cx="5314950" cy="5100637"/>
          </a:xfrm>
          <a:prstGeom prst="rect">
            <a:avLst/>
          </a:prstGeom>
          <a:solidFill>
            <a:srgbClr val="FFFF00"/>
          </a:solidFill>
          <a:ln w="9525">
            <a:solidFill>
              <a:schemeClr val="accent1"/>
            </a:solidFill>
            <a:miter lim="800000"/>
            <a:headEnd/>
            <a:tailEnd/>
          </a:ln>
        </p:spPr>
      </p:pic>
      <p:sp>
        <p:nvSpPr>
          <p:cNvPr id="183299" name="Rectangle 3"/>
          <p:cNvSpPr>
            <a:spLocks noChangeArrowheads="1"/>
          </p:cNvSpPr>
          <p:nvPr/>
        </p:nvSpPr>
        <p:spPr bwMode="auto">
          <a:xfrm>
            <a:off x="228600" y="5535613"/>
            <a:ext cx="8839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Illustration of the principle of operation of the </a:t>
            </a:r>
            <a:r>
              <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loop antenna</a:t>
            </a: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 Drawing by Potao Sun. </a:t>
            </a:r>
          </a:p>
        </p:txBody>
      </p:sp>
      <p:sp>
        <p:nvSpPr>
          <p:cNvPr id="2" name="TextBox 1"/>
          <p:cNvSpPr txBox="1"/>
          <p:nvPr/>
        </p:nvSpPr>
        <p:spPr>
          <a:xfrm>
            <a:off x="5257800" y="1600200"/>
            <a:ext cx="304800" cy="381000"/>
          </a:xfrm>
          <a:prstGeom prst="rect">
            <a:avLst/>
          </a:prstGeom>
          <a:noFill/>
          <a:ln w="28575">
            <a:solidFill>
              <a:srgbClr val="A5002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 name="TextBox 2"/>
          <p:cNvSpPr txBox="1"/>
          <p:nvPr/>
        </p:nvSpPr>
        <p:spPr>
          <a:xfrm>
            <a:off x="6614869" y="4419600"/>
            <a:ext cx="363538" cy="457200"/>
          </a:xfrm>
          <a:prstGeom prst="rect">
            <a:avLst/>
          </a:prstGeom>
          <a:noFill/>
          <a:ln w="28575">
            <a:solidFill>
              <a:srgbClr val="A5002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39738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ChangeArrowheads="1"/>
          </p:cNvSpPr>
          <p:nvPr/>
        </p:nvSpPr>
        <p:spPr bwMode="auto">
          <a:xfrm>
            <a:off x="914400" y="65913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1F9EBB54-4F4F-4F81-8868-53F4ABAD2CCB}"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93540" name="Line 5"/>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S PGothic" pitchFamily="34" charset="-128"/>
              <a:cs typeface="Arial" panose="020B0604020202020204" pitchFamily="34" charset="0"/>
            </a:endParaRPr>
          </a:p>
        </p:txBody>
      </p:sp>
      <p:sp>
        <p:nvSpPr>
          <p:cNvPr id="193541" name="Line 6"/>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S PGothic" pitchFamily="34" charset="-128"/>
              <a:cs typeface="Arial" panose="020B0604020202020204" pitchFamily="34" charset="0"/>
            </a:endParaRPr>
          </a:p>
        </p:txBody>
      </p:sp>
      <p:pic>
        <p:nvPicPr>
          <p:cNvPr id="20486" name="Picture 7" descr="largeBlueW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Box 17"/>
          <p:cNvSpPr txBox="1">
            <a:spLocks noChangeArrowheads="1"/>
          </p:cNvSpPr>
          <p:nvPr/>
        </p:nvSpPr>
        <p:spPr bwMode="auto">
          <a:xfrm>
            <a:off x="588963" y="822325"/>
            <a:ext cx="4286250"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The </a:t>
            </a:r>
            <a:r>
              <a:rPr kumimoji="0" lang="en-US" altLang="en-US" sz="2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heating and melting </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of resistive </a:t>
            </a:r>
            <a:r>
              <a:rPr kumimoji="0" lang="en-US" altLang="en-US" sz="2000" b="1" i="0" u="sng"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current-carrying</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materials and the </a:t>
            </a:r>
            <a:r>
              <a:rPr kumimoji="0" lang="en-US" altLang="en-US" sz="2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explosion</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of poorly conducting materials are, to a first approximation, related to the value of the time integral of the Joule heating power I</a:t>
            </a:r>
            <a:r>
              <a:rPr kumimoji="0" lang="en-US" altLang="en-US"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2</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(t) R. For the case that R = 1 Ω, this integral is referred as the action integral or specific energy.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In the case of most poorly conducting materials, </a:t>
            </a:r>
            <a:r>
              <a:rPr kumimoji="0" lang="en-US" altLang="en-US" sz="2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lightning-generated heat vaporizes the internal material and the resultant gas pressure causes an explosive effect</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0488" name="Rectangle 13"/>
          <p:cNvSpPr>
            <a:spLocks noChangeArrowheads="1"/>
          </p:cNvSpPr>
          <p:nvPr/>
        </p:nvSpPr>
        <p:spPr bwMode="auto">
          <a:xfrm>
            <a:off x="698500" y="77788"/>
            <a:ext cx="8355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33CC"/>
                </a:solidFill>
                <a:effectLst/>
                <a:uLnTx/>
                <a:uFillTx/>
                <a:latin typeface="Arial" panose="020B0604020202020204" pitchFamily="34" charset="0"/>
                <a:ea typeface="ＭＳ Ｐゴシック" panose="020B0600070205080204" pitchFamily="34" charset="-128"/>
                <a:cs typeface="Arial" panose="020B0604020202020204" pitchFamily="34" charset="0"/>
              </a:rPr>
              <a:t>Examples of lightning damage – explosive effect (</a:t>
            </a:r>
            <a:r>
              <a:rPr kumimoji="0" lang="en-US" altLang="en-US" sz="1800" b="1" i="0" u="sng"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related to action integral</a:t>
            </a:r>
            <a:r>
              <a:rPr kumimoji="0" lang="en-US" altLang="en-US" sz="1800" b="1" i="0" u="none" strike="noStrike" kern="1200" cap="none" spc="0" normalizeH="0" baseline="0" noProof="0" dirty="0">
                <a:ln>
                  <a:noFill/>
                </a:ln>
                <a:solidFill>
                  <a:srgbClr val="0033CC"/>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pic>
        <p:nvPicPr>
          <p:cNvPr id="20489" name="Picture 12" descr="GNV_Tre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76850" y="822325"/>
            <a:ext cx="3294063"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TextBox 11"/>
          <p:cNvSpPr txBox="1">
            <a:spLocks noChangeArrowheads="1"/>
          </p:cNvSpPr>
          <p:nvPr/>
        </p:nvSpPr>
        <p:spPr bwMode="auto">
          <a:xfrm>
            <a:off x="5214938" y="5194300"/>
            <a:ext cx="356076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Damage to an oak tree struck by lightning on March 29, 2009 in Gainesville, Florida. Photograph by Christopher Hayes.</a:t>
            </a:r>
          </a:p>
        </p:txBody>
      </p:sp>
      <p:sp>
        <p:nvSpPr>
          <p:cNvPr id="193547" name="Line 4"/>
          <p:cNvSpPr>
            <a:spLocks noChangeShapeType="1"/>
          </p:cNvSpPr>
          <p:nvPr/>
        </p:nvSpPr>
        <p:spPr bwMode="auto">
          <a:xfrm>
            <a:off x="762000" y="457200"/>
            <a:ext cx="8382000" cy="0"/>
          </a:xfrm>
          <a:prstGeom prst="line">
            <a:avLst/>
          </a:prstGeom>
          <a:noFill/>
          <a:ln w="19050">
            <a:solidFill>
              <a:srgbClr val="FF4A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S PGothic" pitchFamily="34" charset="-128"/>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p:cNvSpPr>
            <a:spLocks noChangeArrowheads="1"/>
          </p:cNvSpPr>
          <p:nvPr/>
        </p:nvSpPr>
        <p:spPr bwMode="auto">
          <a:xfrm>
            <a:off x="914400" y="65913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F3EDECE6-ECCE-438B-8F98-D35D49E38A0D}"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21508" name="Line 4"/>
          <p:cNvSpPr>
            <a:spLocks noChangeShapeType="1"/>
          </p:cNvSpPr>
          <p:nvPr/>
        </p:nvSpPr>
        <p:spPr bwMode="auto">
          <a:xfrm>
            <a:off x="1066800" y="3937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1509" name="Line 5"/>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1510" name="Line 6"/>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21511" name="Picture 7" descr="largeBlueW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13"/>
          <p:cNvSpPr>
            <a:spLocks noChangeArrowheads="1"/>
          </p:cNvSpPr>
          <p:nvPr/>
        </p:nvSpPr>
        <p:spPr bwMode="auto">
          <a:xfrm>
            <a:off x="1004888" y="47625"/>
            <a:ext cx="81391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3333CC"/>
                </a:solidFill>
                <a:effectLst/>
                <a:uLnTx/>
                <a:uFillTx/>
                <a:latin typeface="Arial" panose="020B0604020202020204" pitchFamily="34" charset="0"/>
                <a:ea typeface="ＭＳ Ｐゴシック" panose="020B0600070205080204" pitchFamily="34" charset="-128"/>
                <a:cs typeface="Arial" panose="020B0604020202020204" pitchFamily="34" charset="0"/>
              </a:rPr>
              <a:t>    General Principles – Franklin Rod System (first described in 1753)</a:t>
            </a:r>
          </a:p>
        </p:txBody>
      </p:sp>
      <p:sp>
        <p:nvSpPr>
          <p:cNvPr id="21513" name="Text Box 14"/>
          <p:cNvSpPr txBox="1">
            <a:spLocks noChangeArrowheads="1"/>
          </p:cNvSpPr>
          <p:nvPr/>
        </p:nvSpPr>
        <p:spPr bwMode="auto">
          <a:xfrm>
            <a:off x="625475" y="5705475"/>
            <a:ext cx="85185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Lightning protection system for houses proposed (most likely by G. Ch. Lichtenberg) in 1778. Adapted from </a:t>
            </a:r>
            <a:r>
              <a:rPr kumimoji="0" lang="en-US" altLang="en-US" sz="1700" b="0" i="0" u="none" strike="noStrike" kern="120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Wiesinger and Zischank (1995)</a:t>
            </a:r>
            <a:r>
              <a:rPr kumimoji="0" lang="en-US" altLang="en-US"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pic>
        <p:nvPicPr>
          <p:cNvPr id="2151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475" y="544513"/>
            <a:ext cx="7381875"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95" name="Text Box 15"/>
          <p:cNvSpPr txBox="1">
            <a:spLocks noChangeArrowheads="1"/>
          </p:cNvSpPr>
          <p:nvPr/>
        </p:nvSpPr>
        <p:spPr bwMode="auto">
          <a:xfrm>
            <a:off x="7408863" y="858838"/>
            <a:ext cx="1354137" cy="336550"/>
          </a:xfrm>
          <a:prstGeom prst="rect">
            <a:avLst/>
          </a:prstGeom>
          <a:solidFill>
            <a:srgbClr val="FFFF00"/>
          </a:solidFill>
          <a:ln>
            <a:noFill/>
          </a:ln>
        </p:spPr>
        <p:txBody>
          <a:bodyPr wrap="squar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3333CC"/>
                </a:solidFill>
                <a:effectLst/>
                <a:uLnTx/>
                <a:uFillTx/>
                <a:latin typeface="Arial" panose="020B0604020202020204" pitchFamily="34" charset="0"/>
                <a:ea typeface="ＭＳ Ｐゴシック" panose="020B0600070205080204" pitchFamily="34" charset="-128"/>
                <a:cs typeface="Arial" panose="020B0604020202020204" pitchFamily="34" charset="0"/>
              </a:rPr>
              <a:t>Air terminal</a:t>
            </a:r>
          </a:p>
        </p:txBody>
      </p:sp>
      <p:sp>
        <p:nvSpPr>
          <p:cNvPr id="148496" name="Text Box 16"/>
          <p:cNvSpPr txBox="1">
            <a:spLocks noChangeArrowheads="1"/>
          </p:cNvSpPr>
          <p:nvPr/>
        </p:nvSpPr>
        <p:spPr bwMode="auto">
          <a:xfrm>
            <a:off x="7273925" y="2688510"/>
            <a:ext cx="1820862" cy="338554"/>
          </a:xfrm>
          <a:prstGeom prst="rect">
            <a:avLst/>
          </a:prstGeom>
          <a:solidFill>
            <a:srgbClr val="FFFF00"/>
          </a:solidFill>
          <a:ln>
            <a:noFill/>
          </a:ln>
        </p:spPr>
        <p:txBody>
          <a:bodyPr wrap="squar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3333CC"/>
                </a:solidFill>
                <a:effectLst/>
                <a:uLnTx/>
                <a:uFillTx/>
                <a:latin typeface="Arial" panose="020B0604020202020204" pitchFamily="34" charset="0"/>
                <a:ea typeface="ＭＳ Ｐゴシック" panose="020B0600070205080204" pitchFamily="34" charset="-128"/>
                <a:cs typeface="Arial" panose="020B0604020202020204" pitchFamily="34" charset="0"/>
              </a:rPr>
              <a:t>Down conductor</a:t>
            </a:r>
          </a:p>
        </p:txBody>
      </p:sp>
      <p:sp>
        <p:nvSpPr>
          <p:cNvPr id="148499" name="Rectangle 19"/>
          <p:cNvSpPr>
            <a:spLocks noChangeArrowheads="1"/>
          </p:cNvSpPr>
          <p:nvPr/>
        </p:nvSpPr>
        <p:spPr bwMode="auto">
          <a:xfrm>
            <a:off x="7312025" y="4719638"/>
            <a:ext cx="1831975" cy="338554"/>
          </a:xfrm>
          <a:prstGeom prst="rect">
            <a:avLst/>
          </a:prstGeom>
          <a:solidFill>
            <a:srgbClr val="FFFF00"/>
          </a:solidFill>
          <a:ln>
            <a:noFill/>
          </a:ln>
        </p:spPr>
        <p:txBody>
          <a:bodyPr wrap="squar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3333CC"/>
                </a:solidFill>
                <a:effectLst/>
                <a:uLnTx/>
                <a:uFillTx/>
                <a:latin typeface="Arial" panose="020B0604020202020204" pitchFamily="34" charset="0"/>
                <a:ea typeface="ＭＳ Ｐゴシック" panose="020B0600070205080204" pitchFamily="34" charset="-128"/>
                <a:cs typeface="Arial" panose="020B0604020202020204" pitchFamily="34" charset="0"/>
              </a:rPr>
              <a:t>Ground terminal</a:t>
            </a:r>
          </a:p>
        </p:txBody>
      </p:sp>
      <p:sp>
        <p:nvSpPr>
          <p:cNvPr id="148500" name="Line 20"/>
          <p:cNvSpPr>
            <a:spLocks noChangeShapeType="1"/>
          </p:cNvSpPr>
          <p:nvPr/>
        </p:nvSpPr>
        <p:spPr bwMode="auto">
          <a:xfrm flipH="1">
            <a:off x="5848350" y="1004888"/>
            <a:ext cx="1593850" cy="303212"/>
          </a:xfrm>
          <a:prstGeom prst="line">
            <a:avLst/>
          </a:prstGeom>
          <a:noFill/>
          <a:ln w="9525">
            <a:solidFill>
              <a:srgbClr val="3333CC"/>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48501" name="Line 21"/>
          <p:cNvSpPr>
            <a:spLocks noChangeShapeType="1"/>
          </p:cNvSpPr>
          <p:nvPr/>
        </p:nvSpPr>
        <p:spPr bwMode="auto">
          <a:xfrm flipH="1">
            <a:off x="6473825" y="4981991"/>
            <a:ext cx="838200" cy="147638"/>
          </a:xfrm>
          <a:prstGeom prst="line">
            <a:avLst/>
          </a:prstGeom>
          <a:noFill/>
          <a:ln w="9525">
            <a:solidFill>
              <a:srgbClr val="3333CC"/>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48502" name="Line 22"/>
          <p:cNvSpPr>
            <a:spLocks noChangeShapeType="1"/>
          </p:cNvSpPr>
          <p:nvPr/>
        </p:nvSpPr>
        <p:spPr bwMode="auto">
          <a:xfrm flipH="1">
            <a:off x="6400800" y="2857787"/>
            <a:ext cx="911225" cy="228600"/>
          </a:xfrm>
          <a:prstGeom prst="line">
            <a:avLst/>
          </a:prstGeom>
          <a:noFill/>
          <a:ln w="9525">
            <a:solidFill>
              <a:srgbClr val="3333CC"/>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37432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8500"/>
                                        </p:tgtEl>
                                        <p:attrNameLst>
                                          <p:attrName>style.visibility</p:attrName>
                                        </p:attrNameLst>
                                      </p:cBhvr>
                                      <p:to>
                                        <p:strVal val="visible"/>
                                      </p:to>
                                    </p:set>
                                    <p:animEffect transition="in" filter="blinds(horizontal)">
                                      <p:cBhvr>
                                        <p:cTn id="7" dur="500"/>
                                        <p:tgtEl>
                                          <p:spTgt spid="14850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8495"/>
                                        </p:tgtEl>
                                        <p:attrNameLst>
                                          <p:attrName>style.visibility</p:attrName>
                                        </p:attrNameLst>
                                      </p:cBhvr>
                                      <p:to>
                                        <p:strVal val="visible"/>
                                      </p:to>
                                    </p:set>
                                    <p:animEffect transition="in" filter="checkerboard(across)">
                                      <p:cBhvr>
                                        <p:cTn id="10" dur="500"/>
                                        <p:tgtEl>
                                          <p:spTgt spid="14849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148502"/>
                                        </p:tgtEl>
                                        <p:attrNameLst>
                                          <p:attrName>style.visibility</p:attrName>
                                        </p:attrNameLst>
                                      </p:cBhvr>
                                      <p:to>
                                        <p:strVal val="visible"/>
                                      </p:to>
                                    </p:set>
                                    <p:animEffect transition="in" filter="box(in)">
                                      <p:cBhvr>
                                        <p:cTn id="15" dur="500"/>
                                        <p:tgtEl>
                                          <p:spTgt spid="148502"/>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48496"/>
                                        </p:tgtEl>
                                        <p:attrNameLst>
                                          <p:attrName>style.visibility</p:attrName>
                                        </p:attrNameLst>
                                      </p:cBhvr>
                                      <p:to>
                                        <p:strVal val="visible"/>
                                      </p:to>
                                    </p:set>
                                    <p:animEffect transition="in" filter="diamond(in)">
                                      <p:cBhvr>
                                        <p:cTn id="18" dur="500"/>
                                        <p:tgtEl>
                                          <p:spTgt spid="14849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48501"/>
                                        </p:tgtEl>
                                        <p:attrNameLst>
                                          <p:attrName>style.visibility</p:attrName>
                                        </p:attrNameLst>
                                      </p:cBhvr>
                                      <p:to>
                                        <p:strVal val="visible"/>
                                      </p:to>
                                    </p:set>
                                    <p:animEffect transition="in" filter="dissolve">
                                      <p:cBhvr>
                                        <p:cTn id="23" dur="500"/>
                                        <p:tgtEl>
                                          <p:spTgt spid="148501"/>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148499"/>
                                        </p:tgtEl>
                                        <p:attrNameLst>
                                          <p:attrName>style.visibility</p:attrName>
                                        </p:attrNameLst>
                                      </p:cBhvr>
                                      <p:to>
                                        <p:strVal val="visible"/>
                                      </p:to>
                                    </p:set>
                                    <p:animEffect transition="in" filter="diamond(in)">
                                      <p:cBhvr>
                                        <p:cTn id="26" dur="500"/>
                                        <p:tgtEl>
                                          <p:spTgt spid="148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95" grpId="0" animBg="1"/>
      <p:bldP spid="148496" grpId="0" animBg="1"/>
      <p:bldP spid="14849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914400" y="65913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547020BC-7774-4743-8866-D6AB2ADFC458}"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22531" name="Line 3"/>
          <p:cNvSpPr>
            <a:spLocks noChangeShapeType="1"/>
          </p:cNvSpPr>
          <p:nvPr/>
        </p:nvSpPr>
        <p:spPr bwMode="auto">
          <a:xfrm>
            <a:off x="1066800" y="3810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2532" name="Line 4"/>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2533" name="Line 5"/>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22534" name="Picture 6" descr="largeBlueW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 Box 10"/>
          <p:cNvSpPr txBox="1">
            <a:spLocks noChangeArrowheads="1"/>
          </p:cNvSpPr>
          <p:nvPr/>
        </p:nvSpPr>
        <p:spPr bwMode="auto">
          <a:xfrm>
            <a:off x="2522538" y="5857875"/>
            <a:ext cx="835025" cy="3968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2536" name="Rectangle 11"/>
          <p:cNvSpPr>
            <a:spLocks noChangeArrowheads="1"/>
          </p:cNvSpPr>
          <p:nvPr/>
        </p:nvSpPr>
        <p:spPr bwMode="auto">
          <a:xfrm>
            <a:off x="995363" y="31750"/>
            <a:ext cx="497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3333CC"/>
                </a:solidFill>
                <a:effectLst/>
                <a:uLnTx/>
                <a:uFillTx/>
                <a:latin typeface="Arial" panose="020B0604020202020204" pitchFamily="34" charset="0"/>
                <a:ea typeface="ＭＳ Ｐゴシック" panose="020B0600070205080204" pitchFamily="34" charset="-128"/>
                <a:cs typeface="Arial" panose="020B0604020202020204" pitchFamily="34" charset="0"/>
              </a:rPr>
              <a:t>    General Principles – Franklin Rod System</a:t>
            </a:r>
          </a:p>
        </p:txBody>
      </p:sp>
      <p:pic>
        <p:nvPicPr>
          <p:cNvPr id="22537" name="Picture 14" descr="stri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Text Box 15"/>
          <p:cNvSpPr txBox="1">
            <a:spLocks noChangeArrowheads="1"/>
          </p:cNvSpPr>
          <p:nvPr/>
        </p:nvSpPr>
        <p:spPr bwMode="auto">
          <a:xfrm>
            <a:off x="625475" y="5962650"/>
            <a:ext cx="8518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Metallic roofs whose thickness is 4.8 mm (3/16 in.) or greater do not require air terminals (NFPA 780). </a:t>
            </a:r>
          </a:p>
        </p:txBody>
      </p:sp>
      <p:pic>
        <p:nvPicPr>
          <p:cNvPr id="22539"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475" y="450850"/>
            <a:ext cx="5540375"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18" name="Line 18"/>
          <p:cNvSpPr>
            <a:spLocks noChangeShapeType="1"/>
          </p:cNvSpPr>
          <p:nvPr/>
        </p:nvSpPr>
        <p:spPr bwMode="auto">
          <a:xfrm flipH="1">
            <a:off x="3130550" y="1303338"/>
            <a:ext cx="1138238" cy="228600"/>
          </a:xfrm>
          <a:prstGeom prst="line">
            <a:avLst/>
          </a:prstGeom>
          <a:noFill/>
          <a:ln w="9525">
            <a:solidFill>
              <a:srgbClr val="3333CC"/>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56019" name="Line 19"/>
          <p:cNvSpPr>
            <a:spLocks noChangeShapeType="1"/>
          </p:cNvSpPr>
          <p:nvPr/>
        </p:nvSpPr>
        <p:spPr bwMode="auto">
          <a:xfrm flipH="1">
            <a:off x="3690938" y="2214563"/>
            <a:ext cx="1023937" cy="227012"/>
          </a:xfrm>
          <a:prstGeom prst="line">
            <a:avLst/>
          </a:prstGeom>
          <a:noFill/>
          <a:ln w="9525">
            <a:solidFill>
              <a:srgbClr val="3333CC"/>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56020" name="Line 20"/>
          <p:cNvSpPr>
            <a:spLocks noChangeShapeType="1"/>
          </p:cNvSpPr>
          <p:nvPr/>
        </p:nvSpPr>
        <p:spPr bwMode="auto">
          <a:xfrm flipH="1">
            <a:off x="3813175" y="2973388"/>
            <a:ext cx="911225" cy="152400"/>
          </a:xfrm>
          <a:prstGeom prst="line">
            <a:avLst/>
          </a:prstGeom>
          <a:noFill/>
          <a:ln w="9525">
            <a:solidFill>
              <a:srgbClr val="3333CC"/>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56021" name="Text Box 21"/>
          <p:cNvSpPr txBox="1">
            <a:spLocks noChangeArrowheads="1"/>
          </p:cNvSpPr>
          <p:nvPr/>
        </p:nvSpPr>
        <p:spPr bwMode="auto">
          <a:xfrm>
            <a:off x="4202113" y="1114425"/>
            <a:ext cx="1271587" cy="320675"/>
          </a:xfrm>
          <a:prstGeom prst="rect">
            <a:avLst/>
          </a:prstGeom>
          <a:solidFill>
            <a:srgbClr val="FFFF00"/>
          </a:solidFill>
          <a:ln>
            <a:noFill/>
          </a:ln>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3333CC"/>
                </a:solidFill>
                <a:effectLst/>
                <a:uLnTx/>
                <a:uFillTx/>
                <a:latin typeface="Arial" panose="020B0604020202020204" pitchFamily="34" charset="0"/>
                <a:ea typeface="ＭＳ Ｐゴシック" panose="020B0600070205080204" pitchFamily="34" charset="-128"/>
                <a:cs typeface="Arial" panose="020B0604020202020204" pitchFamily="34" charset="0"/>
              </a:rPr>
              <a:t>Air terminal</a:t>
            </a:r>
          </a:p>
        </p:txBody>
      </p:sp>
      <p:sp>
        <p:nvSpPr>
          <p:cNvPr id="256022" name="Text Box 22"/>
          <p:cNvSpPr txBox="1">
            <a:spLocks noChangeArrowheads="1"/>
          </p:cNvSpPr>
          <p:nvPr/>
        </p:nvSpPr>
        <p:spPr bwMode="auto">
          <a:xfrm>
            <a:off x="4667250" y="2016125"/>
            <a:ext cx="1706563" cy="320675"/>
          </a:xfrm>
          <a:prstGeom prst="rect">
            <a:avLst/>
          </a:prstGeom>
          <a:solidFill>
            <a:srgbClr val="FFFF00"/>
          </a:solidFill>
          <a:ln>
            <a:noFill/>
          </a:ln>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3333CC"/>
                </a:solidFill>
                <a:effectLst/>
                <a:uLnTx/>
                <a:uFillTx/>
                <a:latin typeface="Arial" panose="020B0604020202020204" pitchFamily="34" charset="0"/>
                <a:ea typeface="ＭＳ Ｐゴシック" panose="020B0600070205080204" pitchFamily="34" charset="-128"/>
                <a:cs typeface="Arial" panose="020B0604020202020204" pitchFamily="34" charset="0"/>
              </a:rPr>
              <a:t>Down conductor</a:t>
            </a:r>
          </a:p>
        </p:txBody>
      </p:sp>
      <p:sp>
        <p:nvSpPr>
          <p:cNvPr id="256023" name="Rectangle 23"/>
          <p:cNvSpPr>
            <a:spLocks noChangeArrowheads="1"/>
          </p:cNvSpPr>
          <p:nvPr/>
        </p:nvSpPr>
        <p:spPr bwMode="auto">
          <a:xfrm>
            <a:off x="4676775" y="2784475"/>
            <a:ext cx="1697038" cy="323165"/>
          </a:xfrm>
          <a:prstGeom prst="rect">
            <a:avLst/>
          </a:prstGeom>
          <a:solidFill>
            <a:srgbClr val="FFFF00"/>
          </a:solidFill>
          <a:ln>
            <a:noFill/>
          </a:ln>
        </p:spPr>
        <p:txBody>
          <a:bodyPr wrap="squar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3333CC"/>
                </a:solidFill>
                <a:effectLst/>
                <a:uLnTx/>
                <a:uFillTx/>
                <a:latin typeface="Arial" panose="020B0604020202020204" pitchFamily="34" charset="0"/>
                <a:ea typeface="ＭＳ Ｐゴシック" panose="020B0600070205080204" pitchFamily="34" charset="-128"/>
                <a:cs typeface="Arial" panose="020B0604020202020204" pitchFamily="34" charset="0"/>
              </a:rPr>
              <a:t>Ground terminal</a:t>
            </a:r>
          </a:p>
        </p:txBody>
      </p:sp>
      <p:sp>
        <p:nvSpPr>
          <p:cNvPr id="22546" name="Text Box 24"/>
          <p:cNvSpPr txBox="1">
            <a:spLocks noChangeArrowheads="1"/>
          </p:cNvSpPr>
          <p:nvPr/>
        </p:nvSpPr>
        <p:spPr bwMode="auto">
          <a:xfrm>
            <a:off x="2698750" y="393700"/>
            <a:ext cx="37703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Air terminal locations (UL 96A, Fig. 6.2, 1998)</a:t>
            </a:r>
          </a:p>
        </p:txBody>
      </p:sp>
      <p:sp>
        <p:nvSpPr>
          <p:cNvPr id="22547" name="Text Box 25"/>
          <p:cNvSpPr txBox="1">
            <a:spLocks noChangeArrowheads="1"/>
          </p:cNvSpPr>
          <p:nvPr/>
        </p:nvSpPr>
        <p:spPr bwMode="auto">
          <a:xfrm>
            <a:off x="6545263" y="1911350"/>
            <a:ext cx="259873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 20 feet (</a:t>
            </a:r>
            <a:r>
              <a:rPr kumimoji="0" lang="en-US" altLang="en-US" sz="1400" b="0" i="0" u="none" strike="noStrike" kern="120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6 m</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maximum spacing for 10 inch (</a:t>
            </a:r>
            <a:r>
              <a:rPr kumimoji="0" lang="en-US" altLang="en-US" sz="1400" b="0" i="0" u="none" strike="noStrike" kern="120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25 cm</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air terminal height or 25 feet (</a:t>
            </a:r>
            <a:r>
              <a:rPr kumimoji="0" lang="en-US" altLang="en-US" sz="1400" b="0" i="0" u="none" strike="noStrike" kern="120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7.6 m</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maximum spacing for 24 inch (</a:t>
            </a:r>
            <a:r>
              <a:rPr kumimoji="0" lang="en-US" altLang="en-US" sz="1400" b="0" i="0" u="none" strike="noStrike" kern="120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61 cm</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air terminal height.</a:t>
            </a:r>
          </a:p>
          <a:p>
            <a:pPr marL="342900" marR="0" lvl="0" indent="-342900" algn="l" defTabSz="4572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B= 2 feet (</a:t>
            </a:r>
            <a:r>
              <a:rPr kumimoji="0" lang="en-US" altLang="en-US" sz="1400" b="0" i="0" u="none" strike="noStrike" kern="120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61 cm</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maximum spacing from corner, roof edge or ridge end.</a:t>
            </a:r>
          </a:p>
        </p:txBody>
      </p:sp>
    </p:spTree>
    <p:extLst>
      <p:ext uri="{BB962C8B-B14F-4D97-AF65-F5344CB8AC3E}">
        <p14:creationId xmlns:p14="http://schemas.microsoft.com/office/powerpoint/2010/main" val="1810632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56018"/>
                                        </p:tgtEl>
                                        <p:attrNameLst>
                                          <p:attrName>style.visibility</p:attrName>
                                        </p:attrNameLst>
                                      </p:cBhvr>
                                      <p:to>
                                        <p:strVal val="visible"/>
                                      </p:to>
                                    </p:set>
                                    <p:animEffect transition="in" filter="blinds(horizontal)">
                                      <p:cBhvr>
                                        <p:cTn id="7" dur="500"/>
                                        <p:tgtEl>
                                          <p:spTgt spid="25601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56021"/>
                                        </p:tgtEl>
                                        <p:attrNameLst>
                                          <p:attrName>style.visibility</p:attrName>
                                        </p:attrNameLst>
                                      </p:cBhvr>
                                      <p:to>
                                        <p:strVal val="visible"/>
                                      </p:to>
                                    </p:set>
                                    <p:animEffect transition="in" filter="checkerboard(across)">
                                      <p:cBhvr>
                                        <p:cTn id="10" dur="500"/>
                                        <p:tgtEl>
                                          <p:spTgt spid="2560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56019"/>
                                        </p:tgtEl>
                                        <p:attrNameLst>
                                          <p:attrName>style.visibility</p:attrName>
                                        </p:attrNameLst>
                                      </p:cBhvr>
                                      <p:to>
                                        <p:strVal val="visible"/>
                                      </p:to>
                                    </p:set>
                                    <p:animEffect transition="in" filter="blinds(horizontal)">
                                      <p:cBhvr>
                                        <p:cTn id="15" dur="500"/>
                                        <p:tgtEl>
                                          <p:spTgt spid="256019"/>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256022"/>
                                        </p:tgtEl>
                                        <p:attrNameLst>
                                          <p:attrName>style.visibility</p:attrName>
                                        </p:attrNameLst>
                                      </p:cBhvr>
                                      <p:to>
                                        <p:strVal val="visible"/>
                                      </p:to>
                                    </p:set>
                                    <p:animEffect transition="in" filter="diamond(in)">
                                      <p:cBhvr>
                                        <p:cTn id="18" dur="500"/>
                                        <p:tgtEl>
                                          <p:spTgt spid="2560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256020"/>
                                        </p:tgtEl>
                                        <p:attrNameLst>
                                          <p:attrName>style.visibility</p:attrName>
                                        </p:attrNameLst>
                                      </p:cBhvr>
                                      <p:to>
                                        <p:strVal val="visible"/>
                                      </p:to>
                                    </p:set>
                                    <p:animEffect transition="in" filter="blinds(horizontal)">
                                      <p:cBhvr>
                                        <p:cTn id="23" dur="500"/>
                                        <p:tgtEl>
                                          <p:spTgt spid="256020"/>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256023"/>
                                        </p:tgtEl>
                                        <p:attrNameLst>
                                          <p:attrName>style.visibility</p:attrName>
                                        </p:attrNameLst>
                                      </p:cBhvr>
                                      <p:to>
                                        <p:strVal val="visible"/>
                                      </p:to>
                                    </p:set>
                                    <p:animEffect transition="in" filter="diamond(in)">
                                      <p:cBhvr>
                                        <p:cTn id="26" dur="500"/>
                                        <p:tgtEl>
                                          <p:spTgt spid="256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1" grpId="0" animBg="1"/>
      <p:bldP spid="256022" grpId="0" animBg="1"/>
      <p:bldP spid="2560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ChangeArrowheads="1"/>
          </p:cNvSpPr>
          <p:nvPr/>
        </p:nvSpPr>
        <p:spPr bwMode="auto">
          <a:xfrm>
            <a:off x="914400" y="65913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E7E6141F-A860-4A75-B33F-3656E3E061E9}"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24580" name="Line 4"/>
          <p:cNvSpPr>
            <a:spLocks noChangeShapeType="1"/>
          </p:cNvSpPr>
          <p:nvPr/>
        </p:nvSpPr>
        <p:spPr bwMode="auto">
          <a:xfrm>
            <a:off x="1066800" y="3810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4581" name="Line 5"/>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4582" name="Line 6"/>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24583" name="Picture 7" descr="largeBlueW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488" y="469900"/>
            <a:ext cx="8196262"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Rectangle 13"/>
          <p:cNvSpPr>
            <a:spLocks noChangeArrowheads="1"/>
          </p:cNvSpPr>
          <p:nvPr/>
        </p:nvSpPr>
        <p:spPr bwMode="auto">
          <a:xfrm>
            <a:off x="995363" y="31750"/>
            <a:ext cx="555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3333CC"/>
                </a:solidFill>
                <a:effectLst/>
                <a:uLnTx/>
                <a:uFillTx/>
                <a:latin typeface="Arial" panose="020B0604020202020204" pitchFamily="34" charset="0"/>
                <a:ea typeface="ＭＳ Ｐゴシック" panose="020B0600070205080204" pitchFamily="34" charset="-128"/>
                <a:cs typeface="Arial" panose="020B0604020202020204" pitchFamily="34" charset="0"/>
              </a:rPr>
              <a:t>    General Principles – “Faraday Cage” Approach</a:t>
            </a:r>
          </a:p>
        </p:txBody>
      </p:sp>
      <p:sp>
        <p:nvSpPr>
          <p:cNvPr id="24586" name="Text Box 14"/>
          <p:cNvSpPr txBox="1">
            <a:spLocks noChangeArrowheads="1"/>
          </p:cNvSpPr>
          <p:nvPr/>
        </p:nvSpPr>
        <p:spPr bwMode="auto">
          <a:xfrm>
            <a:off x="768350" y="6008688"/>
            <a:ext cx="81216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Lightning strike to a car with a live rabbit inside. Courtesy of </a:t>
            </a:r>
            <a:r>
              <a:rPr kumimoji="0" lang="en-US" altLang="en-US" sz="1700" b="0" i="0" u="none" strike="noStrike" kern="120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S. Sumi</a:t>
            </a:r>
            <a:r>
              <a:rPr kumimoji="0" lang="en-US" altLang="en-US"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051029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ChangeArrowheads="1"/>
          </p:cNvSpPr>
          <p:nvPr/>
        </p:nvSpPr>
        <p:spPr bwMode="auto">
          <a:xfrm>
            <a:off x="914400" y="65913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E877401A-42BE-47F3-8478-7214DD24BF5F}"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25604" name="Line 4"/>
          <p:cNvSpPr>
            <a:spLocks noChangeShapeType="1"/>
          </p:cNvSpPr>
          <p:nvPr/>
        </p:nvSpPr>
        <p:spPr bwMode="auto">
          <a:xfrm>
            <a:off x="1066800" y="371475"/>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5605" name="Line 5"/>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5606" name="Line 6"/>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25607" name="Picture 7" descr="largeBlueW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608" name="Object 2"/>
          <p:cNvGraphicFramePr>
            <a:graphicFrameLocks noChangeAspect="1"/>
          </p:cNvGraphicFramePr>
          <p:nvPr/>
        </p:nvGraphicFramePr>
        <p:xfrm>
          <a:off x="1157288" y="469900"/>
          <a:ext cx="7285037" cy="4932363"/>
        </p:xfrm>
        <a:graphic>
          <a:graphicData uri="http://schemas.openxmlformats.org/presentationml/2006/ole">
            <mc:AlternateContent xmlns:mc="http://schemas.openxmlformats.org/markup-compatibility/2006">
              <mc:Choice xmlns:v="urn:schemas-microsoft-com:vml" Requires="v">
                <p:oleObj name="Photo Editor Photo" r:id="rId5" imgW="18142857" imgH="12088912" progId="MSPhotoEd.3">
                  <p:embed/>
                </p:oleObj>
              </mc:Choice>
              <mc:Fallback>
                <p:oleObj name="Photo Editor Photo" r:id="rId5" imgW="18142857" imgH="12088912" progId="MSPhotoEd.3">
                  <p:embed/>
                  <p:pic>
                    <p:nvPicPr>
                      <p:cNvPr id="2560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7288" y="469900"/>
                        <a:ext cx="7285037" cy="493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9" name="Text Box 10"/>
          <p:cNvSpPr txBox="1">
            <a:spLocks noChangeArrowheads="1"/>
          </p:cNvSpPr>
          <p:nvPr/>
        </p:nvSpPr>
        <p:spPr bwMode="auto">
          <a:xfrm>
            <a:off x="1157288" y="5554663"/>
            <a:ext cx="75882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Video frame of a lightning strike to an aircraft on takeoff from the Kamatsu Air Force Base, Japan, during winter. Courtesy of </a:t>
            </a:r>
            <a:r>
              <a:rPr kumimoji="0" lang="en-US" altLang="en-US" sz="1700" b="0" i="0" u="none" strike="noStrike" kern="120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Z. I. Kawasaki</a:t>
            </a:r>
            <a:r>
              <a:rPr kumimoji="0" lang="en-US" altLang="en-US"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sp>
        <p:nvSpPr>
          <p:cNvPr id="25610" name="Rectangle 11"/>
          <p:cNvSpPr>
            <a:spLocks noChangeArrowheads="1"/>
          </p:cNvSpPr>
          <p:nvPr/>
        </p:nvSpPr>
        <p:spPr bwMode="auto">
          <a:xfrm>
            <a:off x="995363" y="31750"/>
            <a:ext cx="555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3333CC"/>
                </a:solidFill>
                <a:effectLst/>
                <a:uLnTx/>
                <a:uFillTx/>
                <a:latin typeface="Arial" panose="020B0604020202020204" pitchFamily="34" charset="0"/>
                <a:ea typeface="ＭＳ Ｐゴシック" panose="020B0600070205080204" pitchFamily="34" charset="-128"/>
                <a:cs typeface="Arial" panose="020B0604020202020204" pitchFamily="34" charset="0"/>
              </a:rPr>
              <a:t>    General Principles – “Faraday Cage” Approach</a:t>
            </a:r>
          </a:p>
        </p:txBody>
      </p:sp>
    </p:spTree>
    <p:extLst>
      <p:ext uri="{BB962C8B-B14F-4D97-AF65-F5344CB8AC3E}">
        <p14:creationId xmlns:p14="http://schemas.microsoft.com/office/powerpoint/2010/main" val="2808920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Line 10"/>
          <p:cNvSpPr>
            <a:spLocks noChangeShapeType="1"/>
          </p:cNvSpPr>
          <p:nvPr/>
        </p:nvSpPr>
        <p:spPr bwMode="auto">
          <a:xfrm>
            <a:off x="1066800" y="4191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6628" name="Rectangle 11"/>
          <p:cNvSpPr>
            <a:spLocks noChangeArrowheads="1"/>
          </p:cNvSpPr>
          <p:nvPr/>
        </p:nvSpPr>
        <p:spPr bwMode="auto">
          <a:xfrm>
            <a:off x="838200" y="66294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72DB3083-4E8D-4AF9-B358-2AEA3064BE4B}"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26629" name="Line 16"/>
          <p:cNvSpPr>
            <a:spLocks noChangeShapeType="1"/>
          </p:cNvSpPr>
          <p:nvPr/>
        </p:nvSpPr>
        <p:spPr bwMode="auto">
          <a:xfrm>
            <a:off x="1219200" y="68580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6630" name="Line 17"/>
          <p:cNvSpPr>
            <a:spLocks noChangeShapeType="1"/>
          </p:cNvSpPr>
          <p:nvPr/>
        </p:nvSpPr>
        <p:spPr bwMode="auto">
          <a:xfrm>
            <a:off x="1371600" y="686593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6631" name="Line 18"/>
          <p:cNvSpPr>
            <a:spLocks noChangeShapeType="1"/>
          </p:cNvSpPr>
          <p:nvPr/>
        </p:nvSpPr>
        <p:spPr bwMode="auto">
          <a:xfrm>
            <a:off x="1371600" y="686593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6632" name="Line 19"/>
          <p:cNvSpPr>
            <a:spLocks noChangeShapeType="1"/>
          </p:cNvSpPr>
          <p:nvPr/>
        </p:nvSpPr>
        <p:spPr bwMode="auto">
          <a:xfrm>
            <a:off x="1371600" y="686593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6633" name="Line 20"/>
          <p:cNvSpPr>
            <a:spLocks noChangeShapeType="1"/>
          </p:cNvSpPr>
          <p:nvPr/>
        </p:nvSpPr>
        <p:spPr bwMode="auto">
          <a:xfrm>
            <a:off x="1371600" y="686593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6634" name="Line 66"/>
          <p:cNvSpPr>
            <a:spLocks noChangeShapeType="1"/>
          </p:cNvSpPr>
          <p:nvPr/>
        </p:nvSpPr>
        <p:spPr bwMode="auto">
          <a:xfrm>
            <a:off x="4343400" y="28194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6635" name="Rectangle 117"/>
          <p:cNvSpPr>
            <a:spLocks noChangeArrowheads="1"/>
          </p:cNvSpPr>
          <p:nvPr/>
        </p:nvSpPr>
        <p:spPr bwMode="auto">
          <a:xfrm>
            <a:off x="995363" y="31750"/>
            <a:ext cx="555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3333CC"/>
                </a:solidFill>
                <a:effectLst/>
                <a:uLnTx/>
                <a:uFillTx/>
                <a:latin typeface="Arial" panose="020B0604020202020204" pitchFamily="34" charset="0"/>
                <a:ea typeface="ＭＳ Ｐゴシック" panose="020B0600070205080204" pitchFamily="34" charset="-128"/>
                <a:cs typeface="Arial" panose="020B0604020202020204" pitchFamily="34" charset="0"/>
              </a:rPr>
              <a:t>    General Principles – “Faraday Cage” Approach</a:t>
            </a:r>
          </a:p>
        </p:txBody>
      </p:sp>
      <p:sp>
        <p:nvSpPr>
          <p:cNvPr id="26636" name="Text Box 120"/>
          <p:cNvSpPr txBox="1">
            <a:spLocks noChangeArrowheads="1"/>
          </p:cNvSpPr>
          <p:nvPr/>
        </p:nvSpPr>
        <p:spPr bwMode="auto">
          <a:xfrm>
            <a:off x="762000" y="6067425"/>
            <a:ext cx="83502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7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Cape Canaveral Air Force Station, Launch Pads 40/41. </a:t>
            </a:r>
            <a:r>
              <a:rPr kumimoji="0" lang="en-US" altLang="en-US" sz="17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Nine grounding points</a:t>
            </a:r>
            <a:r>
              <a:rPr kumimoji="0" lang="en-US" altLang="en-US" sz="17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Courtesy of R. Kithil.</a:t>
            </a:r>
          </a:p>
        </p:txBody>
      </p:sp>
      <p:pic>
        <p:nvPicPr>
          <p:cNvPr id="26637" name="Picture 1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13" y="450850"/>
            <a:ext cx="8442325"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8" name="Group 126"/>
          <p:cNvGrpSpPr>
            <a:grpSpLocks/>
          </p:cNvGrpSpPr>
          <p:nvPr/>
        </p:nvGrpSpPr>
        <p:grpSpPr bwMode="auto">
          <a:xfrm>
            <a:off x="625475" y="469900"/>
            <a:ext cx="7816850" cy="5464175"/>
            <a:chOff x="394" y="296"/>
            <a:chExt cx="4924" cy="3442"/>
          </a:xfrm>
        </p:grpSpPr>
        <p:pic>
          <p:nvPicPr>
            <p:cNvPr id="26639" name="Picture 1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 y="296"/>
              <a:ext cx="908"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1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 y="3489"/>
              <a:ext cx="458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33766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Line 5"/>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7652" name="Line 6"/>
          <p:cNvSpPr>
            <a:spLocks noChangeShapeType="1"/>
          </p:cNvSpPr>
          <p:nvPr/>
        </p:nvSpPr>
        <p:spPr bwMode="auto">
          <a:xfrm>
            <a:off x="1992313" y="6692900"/>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7653" name="Oval 7"/>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7654" name="Oval 8"/>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27655" name="Picture 9" descr="largeBlueW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Line 10"/>
          <p:cNvSpPr>
            <a:spLocks noChangeShapeType="1"/>
          </p:cNvSpPr>
          <p:nvPr/>
        </p:nvSpPr>
        <p:spPr bwMode="auto">
          <a:xfrm>
            <a:off x="1066800" y="4191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7657" name="Line 12"/>
          <p:cNvSpPr>
            <a:spLocks noChangeShapeType="1"/>
          </p:cNvSpPr>
          <p:nvPr/>
        </p:nvSpPr>
        <p:spPr bwMode="auto">
          <a:xfrm>
            <a:off x="1219200" y="68580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7658" name="Line 13"/>
          <p:cNvSpPr>
            <a:spLocks noChangeShapeType="1"/>
          </p:cNvSpPr>
          <p:nvPr/>
        </p:nvSpPr>
        <p:spPr bwMode="auto">
          <a:xfrm>
            <a:off x="1371600" y="686593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7659" name="Line 14"/>
          <p:cNvSpPr>
            <a:spLocks noChangeShapeType="1"/>
          </p:cNvSpPr>
          <p:nvPr/>
        </p:nvSpPr>
        <p:spPr bwMode="auto">
          <a:xfrm>
            <a:off x="1371600" y="686593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7660" name="Line 15"/>
          <p:cNvSpPr>
            <a:spLocks noChangeShapeType="1"/>
          </p:cNvSpPr>
          <p:nvPr/>
        </p:nvSpPr>
        <p:spPr bwMode="auto">
          <a:xfrm>
            <a:off x="1371600" y="686593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7661" name="Line 16"/>
          <p:cNvSpPr>
            <a:spLocks noChangeShapeType="1"/>
          </p:cNvSpPr>
          <p:nvPr/>
        </p:nvSpPr>
        <p:spPr bwMode="auto">
          <a:xfrm>
            <a:off x="1371600" y="686593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7662" name="Rectangle 19"/>
          <p:cNvSpPr>
            <a:spLocks noChangeArrowheads="1"/>
          </p:cNvSpPr>
          <p:nvPr/>
        </p:nvSpPr>
        <p:spPr bwMode="auto">
          <a:xfrm>
            <a:off x="914400" y="65913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F2297113-E810-4809-BCDD-026B45D833BD}"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pic>
        <p:nvPicPr>
          <p:cNvPr id="27663"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469900"/>
            <a:ext cx="6299200" cy="569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Text Box 23"/>
          <p:cNvSpPr txBox="1">
            <a:spLocks noChangeArrowheads="1"/>
          </p:cNvSpPr>
          <p:nvPr/>
        </p:nvSpPr>
        <p:spPr bwMode="auto">
          <a:xfrm>
            <a:off x="1098550" y="6084888"/>
            <a:ext cx="80454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Cape Canaveral Air Force Station, Launch Pad 41. Courtesy of </a:t>
            </a:r>
            <a:r>
              <a:rPr kumimoji="0" lang="en-US" altLang="en-US" sz="1700" b="0" i="0" u="none" strike="noStrike" kern="120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R. Kithil</a:t>
            </a:r>
            <a:r>
              <a:rPr kumimoji="0" lang="en-US" altLang="en-US"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sp>
        <p:nvSpPr>
          <p:cNvPr id="27665" name="Rectangle 24"/>
          <p:cNvSpPr>
            <a:spLocks noChangeArrowheads="1"/>
          </p:cNvSpPr>
          <p:nvPr/>
        </p:nvSpPr>
        <p:spPr bwMode="auto">
          <a:xfrm>
            <a:off x="995363" y="31750"/>
            <a:ext cx="555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3333CC"/>
                </a:solidFill>
                <a:effectLst/>
                <a:uLnTx/>
                <a:uFillTx/>
                <a:latin typeface="Arial" panose="020B0604020202020204" pitchFamily="34" charset="0"/>
                <a:ea typeface="ＭＳ Ｐゴシック" panose="020B0600070205080204" pitchFamily="34" charset="-128"/>
                <a:cs typeface="Arial" panose="020B0604020202020204" pitchFamily="34" charset="0"/>
              </a:rPr>
              <a:t>    General Principles – “Faraday Cage” Approach</a:t>
            </a:r>
          </a:p>
        </p:txBody>
      </p:sp>
    </p:spTree>
    <p:extLst>
      <p:ext uri="{BB962C8B-B14F-4D97-AF65-F5344CB8AC3E}">
        <p14:creationId xmlns:p14="http://schemas.microsoft.com/office/powerpoint/2010/main" val="3535611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Line 4"/>
          <p:cNvSpPr>
            <a:spLocks noChangeShapeType="1"/>
          </p:cNvSpPr>
          <p:nvPr/>
        </p:nvSpPr>
        <p:spPr bwMode="auto">
          <a:xfrm>
            <a:off x="1066800" y="4572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0724" name="Slide Number Placeholder 12"/>
          <p:cNvSpPr txBox="1">
            <a:spLocks noGrp="1"/>
          </p:cNvSpPr>
          <p:nvPr/>
        </p:nvSpPr>
        <p:spPr bwMode="auto">
          <a:xfrm>
            <a:off x="762000" y="6381750"/>
            <a:ext cx="381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C3FB5D9-5F4B-4558-8FC7-D9B4EDCB946D}" type="slidenum">
              <a:rPr kumimoji="0" lang="en-US" altLang="en-US" sz="1200" b="0" i="0" u="none" strike="noStrike" kern="1200" cap="none" spc="0" normalizeH="0" baseline="0" noProof="0">
                <a:ln>
                  <a:noFill/>
                </a:ln>
                <a:solidFill>
                  <a:srgbClr val="FF6600"/>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FF66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pic>
        <p:nvPicPr>
          <p:cNvPr id="30725" name="Picture 1034" descr="7-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642938"/>
            <a:ext cx="7543800"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035"/>
          <p:cNvSpPr>
            <a:spLocks noChangeArrowheads="1"/>
          </p:cNvSpPr>
          <p:nvPr/>
        </p:nvSpPr>
        <p:spPr bwMode="auto">
          <a:xfrm>
            <a:off x="781050" y="4724400"/>
            <a:ext cx="8058150" cy="2032000"/>
          </a:xfrm>
          <a:prstGeom prst="rect">
            <a:avLst/>
          </a:prstGeom>
          <a:noFill/>
          <a:ln w="9525">
            <a:noFill/>
            <a:miter lim="800000"/>
            <a:headEnd/>
            <a:tailEnd/>
          </a:ln>
          <a:effectLst/>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anose="020B0604020202020204" pitchFamily="34" charset="0"/>
              </a:rPr>
              <a:t>Photograph of surface arcing associated with the second stroke (current peak </a:t>
            </a:r>
            <a:r>
              <a:rPr kumimoji="0" lang="en-US" sz="1800" b="1" i="0" u="none" strike="noStrike" kern="1200" cap="none" spc="0" normalizeH="0" baseline="0" noProof="0" dirty="0">
                <a:ln>
                  <a:noFill/>
                </a:ln>
                <a:solidFill>
                  <a:srgbClr val="A50021"/>
                </a:solidFill>
                <a:effectLst/>
                <a:uLnTx/>
                <a:uFillTx/>
                <a:latin typeface="Arial" pitchFamily="34" charset="0"/>
                <a:ea typeface="ＭＳ Ｐゴシック" charset="-128"/>
                <a:cs typeface="Arial" panose="020B0604020202020204" pitchFamily="34" charset="0"/>
              </a:rPr>
              <a:t>I = 30 kA</a:t>
            </a:r>
            <a:r>
              <a:rPr kumimoji="0" lang="en-US" sz="18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anose="020B0604020202020204" pitchFamily="34" charset="0"/>
              </a:rPr>
              <a:t>) of flash 9312 triggered at Fort McClellan, Alabama (</a:t>
            </a:r>
            <a:r>
              <a:rPr kumimoji="0" lang="en-US" sz="1800" b="1" i="0" u="none" strike="noStrike" kern="1200" cap="none" spc="0" normalizeH="0" baseline="0" noProof="0" dirty="0" err="1">
                <a:ln>
                  <a:noFill/>
                </a:ln>
                <a:solidFill>
                  <a:srgbClr val="C00000"/>
                </a:solidFill>
                <a:effectLst/>
                <a:uLnTx/>
                <a:uFillTx/>
                <a:latin typeface="Arial" pitchFamily="34" charset="0"/>
                <a:ea typeface="ＭＳ Ｐゴシック" charset="-128"/>
                <a:cs typeface="Arial" panose="020B0604020202020204" pitchFamily="34" charset="0"/>
              </a:rPr>
              <a:t>R</a:t>
            </a:r>
            <a:r>
              <a:rPr kumimoji="0" lang="en-US" sz="1800" b="1" i="0" u="none" strike="noStrike" kern="1200" cap="none" spc="0" normalizeH="0" baseline="-25000" noProof="0" dirty="0" err="1">
                <a:ln>
                  <a:noFill/>
                </a:ln>
                <a:solidFill>
                  <a:srgbClr val="C00000"/>
                </a:solidFill>
                <a:effectLst/>
                <a:uLnTx/>
                <a:uFillTx/>
                <a:latin typeface="Arial" pitchFamily="34" charset="0"/>
                <a:ea typeface="ＭＳ Ｐゴシック" charset="-128"/>
                <a:cs typeface="Arial" panose="020B0604020202020204" pitchFamily="34" charset="0"/>
              </a:rPr>
              <a:t>g</a:t>
            </a:r>
            <a:r>
              <a:rPr kumimoji="0" lang="en-US" sz="1800" b="1" i="0" u="none" strike="noStrike" kern="1200" cap="none" spc="0" normalizeH="0" baseline="0" noProof="0" dirty="0">
                <a:ln>
                  <a:noFill/>
                </a:ln>
                <a:solidFill>
                  <a:srgbClr val="C00000"/>
                </a:solidFill>
                <a:effectLst/>
                <a:uLnTx/>
                <a:uFillTx/>
                <a:latin typeface="Arial" pitchFamily="34" charset="0"/>
                <a:ea typeface="ＭＳ Ｐゴシック" charset="-128"/>
                <a:cs typeface="Arial" panose="020B0604020202020204" pitchFamily="34" charset="0"/>
              </a:rPr>
              <a:t> = 260</a:t>
            </a:r>
            <a:r>
              <a:rPr kumimoji="0" lang="el-GR" sz="1800" b="1" i="0" u="none" strike="noStrike" kern="1200" cap="none" spc="0" normalizeH="0" baseline="0" noProof="0" dirty="0">
                <a:ln>
                  <a:noFill/>
                </a:ln>
                <a:solidFill>
                  <a:srgbClr val="C00000"/>
                </a:solidFill>
                <a:effectLst/>
                <a:uLnTx/>
                <a:uFillTx/>
                <a:latin typeface="Arial" pitchFamily="34" charset="0"/>
                <a:ea typeface="ＭＳ Ｐゴシック" charset="-128"/>
                <a:cs typeface="Arial" panose="020B0604020202020204" pitchFamily="34" charset="0"/>
              </a:rPr>
              <a:t> Ω</a:t>
            </a: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128"/>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anose="020B0604020202020204" pitchFamily="34" charset="0"/>
              </a:rPr>
              <a:t>. The lightning channel is outside the field of view. One of the surface arcs approached the right edge of the photograph, a distance of </a:t>
            </a:r>
            <a:r>
              <a:rPr kumimoji="0" lang="en-US" sz="1800" b="1" i="0" u="none" strike="noStrike" kern="1200" cap="none" spc="0" normalizeH="0" baseline="0" noProof="0" dirty="0">
                <a:ln>
                  <a:noFill/>
                </a:ln>
                <a:solidFill>
                  <a:srgbClr val="C00000"/>
                </a:solidFill>
                <a:effectLst/>
                <a:uLnTx/>
                <a:uFillTx/>
                <a:latin typeface="Arial" pitchFamily="34" charset="0"/>
                <a:ea typeface="ＭＳ Ｐゴシック" charset="-128"/>
                <a:cs typeface="Arial" panose="020B0604020202020204" pitchFamily="34" charset="0"/>
              </a:rPr>
              <a:t>10 m</a:t>
            </a:r>
            <a:r>
              <a:rPr kumimoji="0" lang="en-US" sz="18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anose="020B0604020202020204" pitchFamily="34" charset="0"/>
              </a:rPr>
              <a:t> from the rocket launcher. Adapted from Fisher </a:t>
            </a:r>
            <a:r>
              <a:rPr kumimoji="0" lang="en-US" sz="1800" b="0" i="1" u="none" strike="noStrike" kern="1200" cap="none" spc="0" normalizeH="0" baseline="0" noProof="0" dirty="0">
                <a:ln>
                  <a:noFill/>
                </a:ln>
                <a:solidFill>
                  <a:prstClr val="black"/>
                </a:solidFill>
                <a:effectLst/>
                <a:uLnTx/>
                <a:uFillTx/>
                <a:latin typeface="Arial" pitchFamily="34" charset="0"/>
                <a:ea typeface="ＭＳ Ｐゴシック" charset="-128"/>
                <a:cs typeface="Arial" panose="020B0604020202020204" pitchFamily="34" charset="0"/>
              </a:rPr>
              <a:t>et al</a:t>
            </a:r>
            <a:r>
              <a:rPr kumimoji="0" lang="en-US" sz="18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anose="020B0604020202020204" pitchFamily="34" charset="0"/>
              </a:rPr>
              <a:t>. (1994).  </a:t>
            </a:r>
            <a:r>
              <a:rPr kumimoji="0" lang="en-US" sz="1800" b="1" i="0" u="none" strike="noStrike" kern="1200" cap="none" spc="0" normalizeH="0" baseline="0" noProof="0" dirty="0">
                <a:ln>
                  <a:noFill/>
                </a:ln>
                <a:solidFill>
                  <a:srgbClr val="C00000"/>
                </a:solidFill>
                <a:effectLst/>
                <a:uLnTx/>
                <a:uFillTx/>
                <a:latin typeface="Arial" pitchFamily="34" charset="0"/>
                <a:ea typeface="ＭＳ Ｐゴシック" charset="-128"/>
                <a:cs typeface="Arial" panose="020B0604020202020204" pitchFamily="34" charset="0"/>
              </a:rPr>
              <a:t>V = I x </a:t>
            </a:r>
            <a:r>
              <a:rPr kumimoji="0" lang="en-US" sz="1800" b="1" i="0" u="none" strike="noStrike" kern="1200" cap="none" spc="0" normalizeH="0" baseline="0" noProof="0" dirty="0" err="1">
                <a:ln>
                  <a:noFill/>
                </a:ln>
                <a:solidFill>
                  <a:srgbClr val="C00000"/>
                </a:solidFill>
                <a:effectLst/>
                <a:uLnTx/>
                <a:uFillTx/>
                <a:latin typeface="Arial" pitchFamily="34" charset="0"/>
                <a:ea typeface="ＭＳ Ｐゴシック" charset="-128"/>
                <a:cs typeface="Arial" panose="020B0604020202020204" pitchFamily="34" charset="0"/>
              </a:rPr>
              <a:t>R</a:t>
            </a:r>
            <a:r>
              <a:rPr kumimoji="0" lang="en-US" sz="1800" b="1" i="0" u="none" strike="noStrike" kern="1200" cap="none" spc="0" normalizeH="0" baseline="-25000" noProof="0" dirty="0" err="1">
                <a:ln>
                  <a:noFill/>
                </a:ln>
                <a:solidFill>
                  <a:srgbClr val="C00000"/>
                </a:solidFill>
                <a:effectLst/>
                <a:uLnTx/>
                <a:uFillTx/>
                <a:latin typeface="Arial" pitchFamily="34" charset="0"/>
                <a:ea typeface="ＭＳ Ｐゴシック" charset="-128"/>
                <a:cs typeface="Arial" panose="020B0604020202020204" pitchFamily="34" charset="0"/>
              </a:rPr>
              <a:t>g</a:t>
            </a:r>
            <a:r>
              <a:rPr kumimoji="0" lang="en-US" sz="1800" b="1" i="0" u="none" strike="noStrike" kern="1200" cap="none" spc="0" normalizeH="0" baseline="0" noProof="0" dirty="0">
                <a:ln>
                  <a:noFill/>
                </a:ln>
                <a:solidFill>
                  <a:srgbClr val="C00000"/>
                </a:solidFill>
                <a:effectLst/>
                <a:uLnTx/>
                <a:uFillTx/>
                <a:latin typeface="Arial" pitchFamily="34" charset="0"/>
                <a:ea typeface="ＭＳ Ｐゴシック" charset="-128"/>
                <a:cs typeface="Arial" panose="020B0604020202020204" pitchFamily="34" charset="0"/>
              </a:rPr>
              <a:t> = 7.8 MV (enough to produce a </a:t>
            </a:r>
            <a:r>
              <a:rPr kumimoji="0" lang="en-US" sz="1800" b="1" i="0" u="none" strike="noStrike" kern="1200" cap="none" spc="0" normalizeH="0" baseline="0" noProof="0" dirty="0" err="1">
                <a:ln>
                  <a:noFill/>
                </a:ln>
                <a:solidFill>
                  <a:srgbClr val="C00000"/>
                </a:solidFill>
                <a:effectLst/>
                <a:uLnTx/>
                <a:uFillTx/>
                <a:latin typeface="Arial" pitchFamily="34" charset="0"/>
                <a:ea typeface="ＭＳ Ｐゴシック" charset="-128"/>
                <a:cs typeface="Arial" panose="020B0604020202020204" pitchFamily="34" charset="0"/>
              </a:rPr>
              <a:t>sideflash</a:t>
            </a:r>
            <a:r>
              <a:rPr kumimoji="0" lang="en-US" sz="1800" b="1" i="0" u="none" strike="noStrike" kern="1200" cap="none" spc="0" normalizeH="0" baseline="0" noProof="0" dirty="0">
                <a:ln>
                  <a:noFill/>
                </a:ln>
                <a:solidFill>
                  <a:srgbClr val="C00000"/>
                </a:solidFill>
                <a:effectLst/>
                <a:uLnTx/>
                <a:uFillTx/>
                <a:latin typeface="Arial" pitchFamily="34" charset="0"/>
                <a:ea typeface="ＭＳ Ｐゴシック" charset="-128"/>
                <a:cs typeface="Arial" panose="020B0604020202020204" pitchFamily="34" charset="0"/>
              </a:rPr>
              <a:t> of more than 7 m in air).</a:t>
            </a:r>
          </a:p>
          <a:p>
            <a:pPr marL="342900" marR="0" lvl="0" indent="-34290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333CC"/>
              </a:solidFill>
              <a:effectLst/>
              <a:uLnTx/>
              <a:uFillTx/>
              <a:latin typeface="Arial" pitchFamily="34" charset="0"/>
              <a:ea typeface="ＭＳ Ｐゴシック" charset="-128"/>
              <a:cs typeface="Arial" panose="020B0604020202020204" pitchFamily="34" charset="0"/>
            </a:endParaRPr>
          </a:p>
        </p:txBody>
      </p:sp>
      <p:sp>
        <p:nvSpPr>
          <p:cNvPr id="30727" name="Line 6"/>
          <p:cNvSpPr>
            <a:spLocks noChangeShapeType="1"/>
          </p:cNvSpPr>
          <p:nvPr/>
        </p:nvSpPr>
        <p:spPr bwMode="auto">
          <a:xfrm>
            <a:off x="1447800" y="6586538"/>
            <a:ext cx="6527800" cy="0"/>
          </a:xfrm>
          <a:prstGeom prst="line">
            <a:avLst/>
          </a:prstGeom>
          <a:noFill/>
          <a:ln w="85725" cap="rnd">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0728" name="Line 7"/>
          <p:cNvSpPr>
            <a:spLocks noChangeShapeType="1"/>
          </p:cNvSpPr>
          <p:nvPr/>
        </p:nvSpPr>
        <p:spPr bwMode="auto">
          <a:xfrm>
            <a:off x="1992313" y="6715125"/>
            <a:ext cx="5867400" cy="0"/>
          </a:xfrm>
          <a:prstGeom prst="line">
            <a:avLst/>
          </a:prstGeom>
          <a:noFill/>
          <a:ln w="85725" cap="rnd">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30729" name="Picture 7" descr="largeBlueW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Line 1039"/>
          <p:cNvSpPr>
            <a:spLocks noChangeShapeType="1"/>
          </p:cNvSpPr>
          <p:nvPr/>
        </p:nvSpPr>
        <p:spPr bwMode="auto">
          <a:xfrm>
            <a:off x="4876800" y="45720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0731" name="Line 1040"/>
          <p:cNvSpPr>
            <a:spLocks noChangeShapeType="1"/>
          </p:cNvSpPr>
          <p:nvPr/>
        </p:nvSpPr>
        <p:spPr bwMode="auto">
          <a:xfrm>
            <a:off x="8686800" y="45720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0732" name="Text Box 1043"/>
          <p:cNvSpPr txBox="1">
            <a:spLocks noChangeArrowheads="1"/>
          </p:cNvSpPr>
          <p:nvPr/>
        </p:nvSpPr>
        <p:spPr bwMode="auto">
          <a:xfrm>
            <a:off x="6477000" y="4405313"/>
            <a:ext cx="593725" cy="307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10 m</a:t>
            </a:r>
          </a:p>
        </p:txBody>
      </p:sp>
      <p:cxnSp>
        <p:nvCxnSpPr>
          <p:cNvPr id="30733" name="Straight Arrow Connector 20"/>
          <p:cNvCxnSpPr>
            <a:cxnSpLocks noChangeShapeType="1"/>
            <a:stCxn id="30730" idx="0"/>
            <a:endCxn id="30731" idx="1"/>
          </p:cNvCxnSpPr>
          <p:nvPr/>
        </p:nvCxnSpPr>
        <p:spPr bwMode="auto">
          <a:xfrm rot="16200000" flipH="1">
            <a:off x="6705600" y="2743200"/>
            <a:ext cx="152400" cy="38100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type="arrow" w="med" len="med"/>
                <a:tailEnd type="arrow" w="med" len="med"/>
              </a14:hiddenLine>
            </a:ext>
          </a:extLst>
        </p:spPr>
      </p:cxnSp>
      <p:cxnSp>
        <p:nvCxnSpPr>
          <p:cNvPr id="30734" name="Straight Arrow Connector 25"/>
          <p:cNvCxnSpPr>
            <a:cxnSpLocks noChangeShapeType="1"/>
          </p:cNvCxnSpPr>
          <p:nvPr/>
        </p:nvCxnSpPr>
        <p:spPr bwMode="auto">
          <a:xfrm>
            <a:off x="4876800" y="4646613"/>
            <a:ext cx="3810000" cy="1587"/>
          </a:xfrm>
          <a:prstGeom prst="straightConnector1">
            <a:avLst/>
          </a:prstGeom>
          <a:noFill/>
          <a:ln w="9525" algn="ctr">
            <a:solidFill>
              <a:schemeClr val="tx1"/>
            </a:solidFill>
            <a:round/>
            <a:headEnd type="triangle" w="lg" len="med"/>
            <a:tailEnd type="triangle" w="lg" len="med"/>
          </a:ln>
          <a:extLst>
            <a:ext uri="{909E8E84-426E-40DD-AFC4-6F175D3DCCD1}">
              <a14:hiddenFill xmlns:a14="http://schemas.microsoft.com/office/drawing/2010/main">
                <a:noFill/>
              </a14:hiddenFill>
            </a:ext>
          </a:extLst>
        </p:spPr>
      </p:cxnSp>
      <p:sp>
        <p:nvSpPr>
          <p:cNvPr id="30735" name="Text Box 9"/>
          <p:cNvSpPr txBox="1">
            <a:spLocks noChangeArrowheads="1"/>
          </p:cNvSpPr>
          <p:nvPr/>
        </p:nvSpPr>
        <p:spPr bwMode="auto">
          <a:xfrm>
            <a:off x="750888" y="-26988"/>
            <a:ext cx="8202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3333FF"/>
                </a:solidFill>
                <a:effectLst/>
                <a:uLnTx/>
                <a:uFillTx/>
                <a:latin typeface="Arial" panose="020B0604020202020204" pitchFamily="34" charset="0"/>
                <a:ea typeface="ＭＳ Ｐゴシック" panose="020B0600070205080204" pitchFamily="34" charset="-128"/>
                <a:cs typeface="Arial" panose="020B0604020202020204" pitchFamily="34" charset="0"/>
              </a:rPr>
              <a:t>    Bonding vs. Isolating Approaches in Lightning Protection Practice</a:t>
            </a:r>
            <a:endParaRPr kumimoji="0" lang="en-US" altLang="en-US" sz="2800" b="1" i="0" u="none" strike="noStrike" kern="1200" cap="none" spc="0" normalizeH="0" baseline="0" noProof="0">
              <a:ln>
                <a:noFill/>
              </a:ln>
              <a:solidFill>
                <a:srgbClr val="3333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89892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914400" y="65913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2722ED46-922C-4C32-9D26-CE3D0C4ABE56}"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31748" name="Line 4"/>
          <p:cNvSpPr>
            <a:spLocks noChangeShapeType="1"/>
          </p:cNvSpPr>
          <p:nvPr/>
        </p:nvSpPr>
        <p:spPr bwMode="auto">
          <a:xfrm>
            <a:off x="1066800" y="3937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1749" name="Line 5"/>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1750" name="Line 6"/>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31751" name="Picture 7" descr="largeBlueW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Box 17"/>
          <p:cNvSpPr txBox="1">
            <a:spLocks noChangeArrowheads="1"/>
          </p:cNvSpPr>
          <p:nvPr/>
        </p:nvSpPr>
        <p:spPr bwMode="auto">
          <a:xfrm>
            <a:off x="573088" y="1282700"/>
            <a:ext cx="4067175"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Once arcing takes place, an unplanned and </a:t>
            </a:r>
            <a:r>
              <a:rPr kumimoji="0" lang="en-US" altLang="en-US" sz="28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uncontrolled current path</a:t>
            </a: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is created.  The arc is likely to turn moisture in the soil or structural material to steam with potentially </a:t>
            </a:r>
            <a:r>
              <a:rPr kumimoji="0" lang="en-US" altLang="en-US" sz="28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damaging hydrodynamic effects</a:t>
            </a: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sp>
        <p:nvSpPr>
          <p:cNvPr id="31753" name="Text Box 9"/>
          <p:cNvSpPr txBox="1">
            <a:spLocks noChangeArrowheads="1"/>
          </p:cNvSpPr>
          <p:nvPr/>
        </p:nvSpPr>
        <p:spPr bwMode="auto">
          <a:xfrm>
            <a:off x="750888" y="-26988"/>
            <a:ext cx="8202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3333FF"/>
                </a:solidFill>
                <a:effectLst/>
                <a:uLnTx/>
                <a:uFillTx/>
                <a:latin typeface="Arial" panose="020B0604020202020204" pitchFamily="34" charset="0"/>
                <a:ea typeface="ＭＳ Ｐゴシック" panose="020B0600070205080204" pitchFamily="34" charset="-128"/>
                <a:cs typeface="Arial" panose="020B0604020202020204" pitchFamily="34" charset="0"/>
              </a:rPr>
              <a:t>    Bonding vs. Isolating Approaches in Lightning Protection Practice</a:t>
            </a:r>
            <a:endParaRPr kumimoji="0" lang="en-US" altLang="en-US" sz="2800" b="1" i="0" u="none" strike="noStrike" kern="1200" cap="none" spc="0" normalizeH="0" baseline="0" noProof="0">
              <a:ln>
                <a:noFill/>
              </a:ln>
              <a:solidFill>
                <a:srgbClr val="3333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31754" name="Picture 10" descr="ltg1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13275" y="1733550"/>
            <a:ext cx="4418013"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38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ChangeArrowheads="1"/>
          </p:cNvSpPr>
          <p:nvPr/>
        </p:nvSpPr>
        <p:spPr bwMode="auto">
          <a:xfrm>
            <a:off x="914400" y="65913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7CF6EF69-760E-4923-B669-1E69E8C00107}"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32772" name="Line 4"/>
          <p:cNvSpPr>
            <a:spLocks noChangeShapeType="1"/>
          </p:cNvSpPr>
          <p:nvPr/>
        </p:nvSpPr>
        <p:spPr bwMode="auto">
          <a:xfrm>
            <a:off x="1066800" y="3937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2773" name="Line 5"/>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2774" name="Line 6"/>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32775" name="Picture 7" descr="largeBlueW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Box 17"/>
          <p:cNvSpPr txBox="1">
            <a:spLocks noChangeArrowheads="1"/>
          </p:cNvSpPr>
          <p:nvPr/>
        </p:nvSpPr>
        <p:spPr bwMode="auto">
          <a:xfrm>
            <a:off x="750888" y="887413"/>
            <a:ext cx="8120062"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Destructive arcing between exposed or buried elements of the lightning protective system (LPS) and nearby metallic objects can be prevented by either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AutoNum type="arabicParenBoth"/>
              <a:tabLst/>
              <a:defRPr/>
            </a:pPr>
            <a:r>
              <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altLang="en-US" sz="32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equipotential bonding</a:t>
            </a:r>
            <a:r>
              <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or </a:t>
            </a:r>
          </a:p>
          <a:p>
            <a:pPr marL="0" marR="0" lvl="0" indent="0" algn="l" defTabSz="457200" rtl="0" eaLnBrk="1" fontAlgn="base" latinLnBrk="0" hangingPunct="1">
              <a:lnSpc>
                <a:spcPct val="100000"/>
              </a:lnSpc>
              <a:spcBef>
                <a:spcPct val="0"/>
              </a:spcBef>
              <a:spcAft>
                <a:spcPct val="0"/>
              </a:spcAft>
              <a:buClrTx/>
              <a:buSzTx/>
              <a:buFontTx/>
              <a:buAutoNum type="arabicParenBoth"/>
              <a:tabLst/>
              <a:defRPr/>
            </a:pPr>
            <a:endPar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AutoNum type="arabicParenBoth"/>
              <a:tabLst/>
              <a:defRPr/>
            </a:pPr>
            <a:r>
              <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altLang="en-US" sz="32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adequate electrical isolation</a:t>
            </a:r>
            <a:r>
              <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sp>
        <p:nvSpPr>
          <p:cNvPr id="32777" name="Text Box 9"/>
          <p:cNvSpPr txBox="1">
            <a:spLocks noChangeArrowheads="1"/>
          </p:cNvSpPr>
          <p:nvPr/>
        </p:nvSpPr>
        <p:spPr bwMode="auto">
          <a:xfrm>
            <a:off x="750888" y="-26988"/>
            <a:ext cx="8202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3333FF"/>
                </a:solidFill>
                <a:effectLst/>
                <a:uLnTx/>
                <a:uFillTx/>
                <a:latin typeface="Arial" panose="020B0604020202020204" pitchFamily="34" charset="0"/>
                <a:ea typeface="ＭＳ Ｐゴシック" panose="020B0600070205080204" pitchFamily="34" charset="-128"/>
                <a:cs typeface="Arial" panose="020B0604020202020204" pitchFamily="34" charset="0"/>
              </a:rPr>
              <a:t>    Bonding vs. Isolating Approaches in Lightning Protection Practice</a:t>
            </a:r>
            <a:endParaRPr kumimoji="0" lang="en-US" altLang="en-US" sz="2800" b="1" i="0" u="none" strike="noStrike" kern="1200" cap="none" spc="0" normalizeH="0" baseline="0" noProof="0">
              <a:ln>
                <a:noFill/>
              </a:ln>
              <a:solidFill>
                <a:srgbClr val="3333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33239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ropbox\Research\Lighnint course TA Fall 2015\Test and HA\Lectures\Chapter 7\Ch_7_Figures\Fig. 7.1 .tif"/>
          <p:cNvPicPr>
            <a:picLocks noChangeAspect="1" noChangeArrowheads="1"/>
          </p:cNvPicPr>
          <p:nvPr/>
        </p:nvPicPr>
        <p:blipFill>
          <a:blip r:embed="rId2" cstate="print"/>
          <a:stretch>
            <a:fillRect/>
          </a:stretch>
        </p:blipFill>
        <p:spPr bwMode="auto">
          <a:xfrm>
            <a:off x="35169" y="228600"/>
            <a:ext cx="9048939" cy="2524640"/>
          </a:xfrm>
          <a:prstGeom prst="rect">
            <a:avLst/>
          </a:prstGeom>
          <a:noFill/>
        </p:spPr>
      </p:pic>
      <p:sp>
        <p:nvSpPr>
          <p:cNvPr id="1027" name="Rectangle 3"/>
          <p:cNvSpPr>
            <a:spLocks noChangeArrowheads="1"/>
          </p:cNvSpPr>
          <p:nvPr/>
        </p:nvSpPr>
        <p:spPr bwMode="auto">
          <a:xfrm>
            <a:off x="301869" y="2819400"/>
            <a:ext cx="8839200" cy="4431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Arial" pitchFamily="34" charset="0"/>
                <a:ea typeface="SimSun" pitchFamily="2" charset="-122"/>
                <a:cs typeface="Arial" pitchFamily="34" charset="0"/>
              </a:rPr>
              <a:t>Thevenin</a:t>
            </a:r>
            <a:r>
              <a:rPr kumimoji="0" lang="en-US" sz="2800" b="1" i="0" u="none" strike="noStrike" kern="1200" cap="none" spc="0" normalizeH="0" baseline="0" noProof="0" dirty="0">
                <a:ln>
                  <a:noFill/>
                </a:ln>
                <a:solidFill>
                  <a:srgbClr val="0000FF"/>
                </a:solidFill>
                <a:effectLst/>
                <a:uLnTx/>
                <a:uFillTx/>
                <a:latin typeface="Arial" pitchFamily="34" charset="0"/>
                <a:ea typeface="SimSun" pitchFamily="2" charset="-122"/>
                <a:cs typeface="Arial" pitchFamily="34" charset="0"/>
              </a:rPr>
              <a:t> equivalent circuit </a:t>
            </a:r>
            <a:r>
              <a:rPr kumimoji="0" lang="en-US" sz="2800" b="0" i="0" u="none" strike="noStrike" kern="1200" cap="none" spc="0" normalizeH="0" baseline="0" noProof="0" dirty="0">
                <a:ln>
                  <a:noFill/>
                </a:ln>
                <a:solidFill>
                  <a:prstClr val="black"/>
                </a:solidFill>
                <a:effectLst/>
                <a:uLnTx/>
                <a:uFillTx/>
                <a:latin typeface="Arial" pitchFamily="34" charset="0"/>
                <a:ea typeface="SimSun" pitchFamily="2" charset="-122"/>
                <a:cs typeface="Arial" pitchFamily="34" charset="0"/>
              </a:rPr>
              <a:t>of </a:t>
            </a:r>
            <a:r>
              <a:rPr kumimoji="0" lang="en-US" sz="2800" b="1" i="0" u="none" strike="noStrike" kern="1200" cap="none" spc="0" normalizeH="0" baseline="0" noProof="0" dirty="0">
                <a:ln>
                  <a:noFill/>
                </a:ln>
                <a:solidFill>
                  <a:prstClr val="black"/>
                </a:solidFill>
                <a:effectLst/>
                <a:uLnTx/>
                <a:uFillTx/>
                <a:latin typeface="Arial" pitchFamily="34" charset="0"/>
                <a:ea typeface="SimSun" pitchFamily="2" charset="-122"/>
                <a:cs typeface="Arial" pitchFamily="34" charset="0"/>
              </a:rPr>
              <a:t>magnetic field antenna </a:t>
            </a:r>
            <a:r>
              <a:rPr kumimoji="0" lang="en-US" sz="2800" b="0" i="0" u="none" strike="noStrike" kern="1200" cap="none" spc="0" normalizeH="0" baseline="0" noProof="0" dirty="0">
                <a:ln>
                  <a:noFill/>
                </a:ln>
                <a:solidFill>
                  <a:prstClr val="black"/>
                </a:solidFill>
                <a:effectLst/>
                <a:uLnTx/>
                <a:uFillTx/>
                <a:latin typeface="Arial" pitchFamily="34" charset="0"/>
                <a:ea typeface="SimSun" pitchFamily="2" charset="-122"/>
                <a:cs typeface="Arial" pitchFamily="34" charset="0"/>
              </a:rPr>
              <a:t>shown along with the integrating circuit and the input impedance of recorder (</a:t>
            </a:r>
            <a:r>
              <a:rPr kumimoji="0" lang="en-US" sz="2800" b="1"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rPr>
              <a:t>C&gt;&gt;C</a:t>
            </a:r>
            <a:r>
              <a:rPr kumimoji="0" lang="en-US" sz="2800" b="1" i="0" u="none" strike="noStrike" kern="1200" cap="none" spc="0" normalizeH="0" baseline="-25000" noProof="0" dirty="0">
                <a:ln>
                  <a:noFill/>
                </a:ln>
                <a:solidFill>
                  <a:srgbClr val="C00000"/>
                </a:solidFill>
                <a:effectLst/>
                <a:uLnTx/>
                <a:uFillTx/>
                <a:latin typeface="Arial" pitchFamily="34" charset="0"/>
                <a:ea typeface="SimSun" pitchFamily="2" charset="-122"/>
                <a:cs typeface="Arial" pitchFamily="34" charset="0"/>
              </a:rPr>
              <a:t>in</a:t>
            </a:r>
            <a:r>
              <a:rPr kumimoji="0" lang="en-US" sz="2800" b="0" i="0" u="none" strike="noStrike" kern="1200" cap="none" spc="0" normalizeH="0" baseline="0" noProof="0" dirty="0">
                <a:ln>
                  <a:noFill/>
                </a:ln>
                <a:solidFill>
                  <a:prstClr val="black"/>
                </a:solidFill>
                <a:effectLst/>
                <a:uLnTx/>
                <a:uFillTx/>
                <a:latin typeface="Arial" pitchFamily="34" charset="0"/>
                <a:ea typeface="SimSun" pitchFamily="2" charset="-122"/>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rPr>
              <a:t>V</a:t>
            </a:r>
            <a:r>
              <a:rPr kumimoji="0" lang="en-US" sz="2800" b="1" i="0" u="none" strike="noStrike" kern="1200" cap="none" spc="0" normalizeH="0" baseline="-25000" noProof="0" dirty="0">
                <a:ln>
                  <a:noFill/>
                </a:ln>
                <a:solidFill>
                  <a:srgbClr val="C00000"/>
                </a:solidFill>
                <a:effectLst/>
                <a:uLnTx/>
                <a:uFillTx/>
                <a:latin typeface="Arial" pitchFamily="34" charset="0"/>
                <a:ea typeface="SimSun" pitchFamily="2" charset="-122"/>
                <a:cs typeface="Arial" pitchFamily="34" charset="0"/>
              </a:rPr>
              <a:t>out</a:t>
            </a:r>
            <a:r>
              <a:rPr kumimoji="0" lang="en-US" sz="2800" b="1"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rPr>
              <a:t> = AB</a:t>
            </a:r>
            <a:r>
              <a:rPr kumimoji="0" lang="en-US" sz="2800" b="1" i="0" u="none" strike="noStrike" kern="1200" cap="none" spc="0" normalizeH="0" baseline="-25000" noProof="0" dirty="0">
                <a:ln>
                  <a:noFill/>
                </a:ln>
                <a:solidFill>
                  <a:srgbClr val="C00000"/>
                </a:solidFill>
                <a:effectLst/>
                <a:uLnTx/>
                <a:uFillTx/>
                <a:latin typeface="Arial" pitchFamily="34" charset="0"/>
                <a:ea typeface="SimSun" pitchFamily="2" charset="-122"/>
                <a:cs typeface="Arial" pitchFamily="34" charset="0"/>
              </a:rPr>
              <a:t>n</a:t>
            </a:r>
            <a:r>
              <a:rPr kumimoji="0" lang="en-US" sz="2800" b="1"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rPr>
              <a:t>/(RC), </a:t>
            </a:r>
            <a:r>
              <a:rPr kumimoji="0" lang="en-US" sz="2400" b="1" i="0" u="none" strike="noStrike" kern="1200" cap="none" spc="0" normalizeH="0" baseline="0" noProof="0" dirty="0">
                <a:ln>
                  <a:noFill/>
                </a:ln>
                <a:solidFill>
                  <a:srgbClr val="0000FF"/>
                </a:solidFill>
                <a:effectLst/>
                <a:uLnTx/>
                <a:uFillTx/>
                <a:latin typeface="Arial" pitchFamily="34" charset="0"/>
                <a:ea typeface="SimSun" pitchFamily="2" charset="-122"/>
                <a:cs typeface="Arial" pitchFamily="34" charset="0"/>
              </a:rPr>
              <a:t>if the following 3 conditions are met: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FF"/>
              </a:solidFill>
              <a:effectLst/>
              <a:uLnTx/>
              <a:uFillTx/>
              <a:latin typeface="Arial" pitchFamily="34" charset="0"/>
              <a:ea typeface="SimSun" pitchFamily="2" charset="-122"/>
              <a:cs typeface="Arial" pitchFamily="34" charset="0"/>
            </a:endParaRPr>
          </a:p>
          <a:p>
            <a:pPr marL="514350" marR="0" lvl="0" indent="-514350" algn="l" defTabSz="914400" rtl="0" eaLnBrk="1" fontAlgn="base" latinLnBrk="0" hangingPunct="1">
              <a:lnSpc>
                <a:spcPct val="100000"/>
              </a:lnSpc>
              <a:spcBef>
                <a:spcPct val="0"/>
              </a:spcBef>
              <a:spcAft>
                <a:spcPct val="0"/>
              </a:spcAft>
              <a:buClrTx/>
              <a:buSzTx/>
              <a:buFontTx/>
              <a:buAutoNum type="arabicParenR"/>
              <a:tabLst/>
              <a:defRPr/>
            </a:pPr>
            <a:r>
              <a:rPr kumimoji="0" lang="en-US" sz="2400" b="0"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rPr>
              <a:t>R &gt;&gt; </a:t>
            </a:r>
            <a:r>
              <a:rPr kumimoji="0" lang="el-GR" sz="2400" b="0"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rPr>
              <a:t>ω</a:t>
            </a:r>
            <a:r>
              <a:rPr kumimoji="0" lang="en-US" sz="2400" b="0"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rPr>
              <a:t>L (</a:t>
            </a:r>
            <a:r>
              <a:rPr kumimoji="0" lang="el-GR" sz="2400" b="0"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rPr>
              <a:t>ω</a:t>
            </a:r>
            <a:r>
              <a:rPr kumimoji="0" lang="en-US" sz="2400" b="0"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rPr>
              <a:t> &lt;&lt; R/L, upper frequency response),  </a:t>
            </a:r>
          </a:p>
          <a:p>
            <a:pPr marL="514350" marR="0" lvl="0" indent="-514350" algn="l" defTabSz="914400" rtl="0" eaLnBrk="1" fontAlgn="base" latinLnBrk="0" hangingPunct="1">
              <a:lnSpc>
                <a:spcPct val="100000"/>
              </a:lnSpc>
              <a:spcBef>
                <a:spcPct val="0"/>
              </a:spcBef>
              <a:spcAft>
                <a:spcPct val="0"/>
              </a:spcAft>
              <a:buClrTx/>
              <a:buSzTx/>
              <a:buFontTx/>
              <a:buAutoNum type="arabicParenR"/>
              <a:tabLst/>
              <a:defRPr/>
            </a:pPr>
            <a:r>
              <a:rPr kumimoji="0" lang="en-US" sz="2400" b="0"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rPr>
              <a:t>R</a:t>
            </a:r>
            <a:r>
              <a:rPr kumimoji="0" lang="en-US" sz="2400" b="0" i="0" u="none" strike="noStrike" kern="1200" cap="none" spc="0" normalizeH="0" baseline="-25000" noProof="0" dirty="0">
                <a:ln>
                  <a:noFill/>
                </a:ln>
                <a:solidFill>
                  <a:srgbClr val="C00000"/>
                </a:solidFill>
                <a:effectLst/>
                <a:uLnTx/>
                <a:uFillTx/>
                <a:latin typeface="Arial" pitchFamily="34" charset="0"/>
                <a:ea typeface="SimSun" pitchFamily="2" charset="-122"/>
                <a:cs typeface="Arial" pitchFamily="34" charset="0"/>
              </a:rPr>
              <a:t>in</a:t>
            </a:r>
            <a:r>
              <a:rPr kumimoji="0" lang="en-US" sz="2400" b="0"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rPr>
              <a:t> &gt;&gt; R (C discharges through R, not R</a:t>
            </a:r>
            <a:r>
              <a:rPr kumimoji="0" lang="en-US" sz="2400" b="0" i="0" u="none" strike="noStrike" kern="1200" cap="none" spc="0" normalizeH="0" baseline="-25000" noProof="0" dirty="0">
                <a:ln>
                  <a:noFill/>
                </a:ln>
                <a:solidFill>
                  <a:srgbClr val="C00000"/>
                </a:solidFill>
                <a:effectLst/>
                <a:uLnTx/>
                <a:uFillTx/>
                <a:latin typeface="Arial" pitchFamily="34" charset="0"/>
                <a:ea typeface="SimSun" pitchFamily="2" charset="-122"/>
                <a:cs typeface="Arial" pitchFamily="34" charset="0"/>
              </a:rPr>
              <a:t>in</a:t>
            </a:r>
            <a:r>
              <a:rPr kumimoji="0" lang="en-US" sz="2400" b="0"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rPr>
              <a:t>),  and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rPr>
              <a:t>3)   R &gt;&gt; 1/(</a:t>
            </a:r>
            <a:r>
              <a:rPr kumimoji="0" lang="el-GR" sz="2400" b="0"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rPr>
              <a:t>ω</a:t>
            </a:r>
            <a:r>
              <a:rPr kumimoji="0" lang="en-US" sz="2400" b="0"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rPr>
              <a:t>C) (</a:t>
            </a:r>
            <a:r>
              <a:rPr kumimoji="0" lang="el-GR" sz="2400" b="0"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rPr>
              <a:t>ω</a:t>
            </a: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&gt;&gt; 1/(RC), </a:t>
            </a:r>
            <a:r>
              <a:rPr kumimoji="0" lang="en-US" sz="2400" b="0"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rPr>
              <a:t>lower frequency response).</a:t>
            </a:r>
          </a:p>
          <a:p>
            <a:pPr marL="514350" marR="0" lvl="0" indent="-514350" algn="l" defTabSz="914400" rtl="0" eaLnBrk="1" fontAlgn="base" latinLnBrk="0" hangingPunct="1">
              <a:lnSpc>
                <a:spcPct val="100000"/>
              </a:lnSpc>
              <a:spcBef>
                <a:spcPct val="0"/>
              </a:spcBef>
              <a:spcAft>
                <a:spcPct val="0"/>
              </a:spcAft>
              <a:buClrTx/>
              <a:buSzTx/>
              <a:buFontTx/>
              <a:buAutoNum type="arabicParenR"/>
              <a:tabLst/>
              <a:defRPr/>
            </a:pPr>
            <a:endParaRPr kumimoji="0" lang="en-US" sz="2400" b="1"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rPr>
              <a:t>                                         </a:t>
            </a:r>
            <a:endParaRPr kumimoji="0" lang="en-US" sz="1800" b="0" i="0" u="none" strike="noStrike" kern="1200" cap="none" spc="0" normalizeH="0" baseline="0" noProof="0" dirty="0">
              <a:ln>
                <a:noFill/>
              </a:ln>
              <a:solidFill>
                <a:srgbClr val="C00000"/>
              </a:solidFill>
              <a:effectLst/>
              <a:uLnTx/>
              <a:uFillTx/>
              <a:latin typeface="Arial" pitchFamily="34" charset="0"/>
              <a:ea typeface="SimSun" pitchFamily="2" charset="-122"/>
              <a:cs typeface="Arial" pitchFamily="34" charset="0"/>
            </a:endParaRPr>
          </a:p>
        </p:txBody>
      </p:sp>
      <p:sp>
        <p:nvSpPr>
          <p:cNvPr id="2" name="TextBox 1"/>
          <p:cNvSpPr txBox="1"/>
          <p:nvPr/>
        </p:nvSpPr>
        <p:spPr>
          <a:xfrm>
            <a:off x="685800" y="1186806"/>
            <a:ext cx="1371600" cy="1066800"/>
          </a:xfrm>
          <a:prstGeom prst="rect">
            <a:avLst/>
          </a:prstGeom>
          <a:noFill/>
          <a:ln w="3810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301869" y="4501991"/>
            <a:ext cx="2704722" cy="533400"/>
          </a:xfrm>
          <a:prstGeom prst="rect">
            <a:avLst/>
          </a:prstGeom>
          <a:no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764931" y="2209800"/>
            <a:ext cx="1295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 B</a:t>
            </a:r>
            <a:r>
              <a:rPr kumimoji="0" lang="en-US" sz="24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784D65EA-6DCA-4367-8428-B89D852F6761}"/>
              </a:ext>
            </a:extLst>
          </p:cNvPr>
          <p:cNvSpPr txBox="1"/>
          <p:nvPr/>
        </p:nvSpPr>
        <p:spPr>
          <a:xfrm>
            <a:off x="4003040" y="762000"/>
            <a:ext cx="457200" cy="685800"/>
          </a:xfrm>
          <a:prstGeom prst="rect">
            <a:avLst/>
          </a:prstGeom>
          <a:noFill/>
          <a:ln w="38100">
            <a:solidFill>
              <a:srgbClr val="0000FF"/>
            </a:solidFill>
          </a:ln>
        </p:spPr>
        <p:txBody>
          <a:bodyPr wrap="square" rtlCol="0">
            <a:spAutoFit/>
          </a:bodyPr>
          <a:lstStyle/>
          <a:p>
            <a:endParaRPr lang="en-US" dirty="0"/>
          </a:p>
        </p:txBody>
      </p:sp>
      <p:sp>
        <p:nvSpPr>
          <p:cNvPr id="6" name="TextBox 5">
            <a:extLst>
              <a:ext uri="{FF2B5EF4-FFF2-40B4-BE49-F238E27FC236}">
                <a16:creationId xmlns:a16="http://schemas.microsoft.com/office/drawing/2014/main" id="{E98098B3-0BA8-4FC8-AB26-DE3AE51F1E40}"/>
              </a:ext>
            </a:extLst>
          </p:cNvPr>
          <p:cNvSpPr txBox="1"/>
          <p:nvPr/>
        </p:nvSpPr>
        <p:spPr>
          <a:xfrm>
            <a:off x="6934200" y="1490920"/>
            <a:ext cx="838200" cy="871280"/>
          </a:xfrm>
          <a:prstGeom prst="rect">
            <a:avLst/>
          </a:prstGeom>
          <a:noFill/>
          <a:ln w="38100">
            <a:solidFill>
              <a:srgbClr val="0000FF"/>
            </a:solidFill>
          </a:ln>
        </p:spPr>
        <p:txBody>
          <a:bodyPr wrap="square" rtlCol="0">
            <a:spAutoFit/>
          </a:bodyPr>
          <a:lstStyle/>
          <a:p>
            <a:endParaRPr lang="en-US" dirty="0"/>
          </a:p>
        </p:txBody>
      </p:sp>
    </p:spTree>
    <p:extLst>
      <p:ext uri="{BB962C8B-B14F-4D97-AF65-F5344CB8AC3E}">
        <p14:creationId xmlns:p14="http://schemas.microsoft.com/office/powerpoint/2010/main" val="26763897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3" descr="Bond services smal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666750"/>
            <a:ext cx="50260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descr="stri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Line 4"/>
          <p:cNvSpPr>
            <a:spLocks noChangeShapeType="1"/>
          </p:cNvSpPr>
          <p:nvPr/>
        </p:nvSpPr>
        <p:spPr bwMode="auto">
          <a:xfrm>
            <a:off x="1066800" y="4572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3797" name="Slide Number Placeholder 12"/>
          <p:cNvSpPr txBox="1">
            <a:spLocks noGrp="1"/>
          </p:cNvSpPr>
          <p:nvPr/>
        </p:nvSpPr>
        <p:spPr bwMode="auto">
          <a:xfrm>
            <a:off x="762000" y="6381750"/>
            <a:ext cx="381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C874D08-D364-4AB9-B95F-47D9AA3C5A05}" type="slidenum">
              <a:rPr kumimoji="0" lang="en-US" altLang="en-US" sz="1200" b="0" i="0" u="none" strike="noStrike" kern="1200" cap="none" spc="0" normalizeH="0" baseline="0" noProof="0">
                <a:ln>
                  <a:noFill/>
                </a:ln>
                <a:solidFill>
                  <a:srgbClr val="FF6600"/>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FF66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33798" name="Text Box 9"/>
          <p:cNvSpPr txBox="1">
            <a:spLocks noChangeArrowheads="1"/>
          </p:cNvSpPr>
          <p:nvPr/>
        </p:nvSpPr>
        <p:spPr bwMode="auto">
          <a:xfrm>
            <a:off x="1001713" y="5684838"/>
            <a:ext cx="76660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7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Illustration of safety distances in the soil (D</a:t>
            </a:r>
            <a:r>
              <a:rPr kumimoji="0" lang="en-US" altLang="en-US" sz="1800" b="1" i="0" u="none" strike="noStrike" kern="1200" cap="none" spc="0" normalizeH="0" baseline="-1800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soil</a:t>
            </a:r>
            <a:r>
              <a:rPr kumimoji="0" lang="en-US" altLang="en-US" sz="17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 and in air (D</a:t>
            </a:r>
            <a:r>
              <a:rPr kumimoji="0" lang="en-US" altLang="en-US" sz="1800" b="1" i="0" u="none" strike="noStrike" kern="1200" cap="none" spc="0" normalizeH="0" baseline="-1800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air</a:t>
            </a:r>
            <a:r>
              <a:rPr kumimoji="0" lang="en-US" altLang="en-US" sz="17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7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Adapted from Kuzhekin et al. (2003). </a:t>
            </a:r>
          </a:p>
        </p:txBody>
      </p:sp>
      <p:sp>
        <p:nvSpPr>
          <p:cNvPr id="33799" name="Text Box 11"/>
          <p:cNvSpPr txBox="1">
            <a:spLocks noChangeArrowheads="1"/>
          </p:cNvSpPr>
          <p:nvPr/>
        </p:nvSpPr>
        <p:spPr bwMode="auto">
          <a:xfrm>
            <a:off x="590550" y="2274888"/>
            <a:ext cx="1901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LPS down conductor</a:t>
            </a:r>
          </a:p>
        </p:txBody>
      </p:sp>
      <p:sp>
        <p:nvSpPr>
          <p:cNvPr id="33800" name="Text Box 12"/>
          <p:cNvSpPr txBox="1">
            <a:spLocks noChangeArrowheads="1"/>
          </p:cNvSpPr>
          <p:nvPr/>
        </p:nvSpPr>
        <p:spPr bwMode="auto">
          <a:xfrm>
            <a:off x="2187575" y="4657725"/>
            <a:ext cx="1446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ctr"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LPS grounding</a:t>
            </a:r>
          </a:p>
          <a:p>
            <a:pPr marL="342900" marR="0" lvl="0" indent="-342900" algn="ctr"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system</a:t>
            </a:r>
          </a:p>
        </p:txBody>
      </p:sp>
      <p:sp>
        <p:nvSpPr>
          <p:cNvPr id="33801" name="Text Box 13"/>
          <p:cNvSpPr txBox="1">
            <a:spLocks noChangeArrowheads="1"/>
          </p:cNvSpPr>
          <p:nvPr/>
        </p:nvSpPr>
        <p:spPr bwMode="auto">
          <a:xfrm>
            <a:off x="4852988" y="3019425"/>
            <a:ext cx="1593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ctr"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Protected Object</a:t>
            </a:r>
          </a:p>
        </p:txBody>
      </p:sp>
      <p:sp>
        <p:nvSpPr>
          <p:cNvPr id="33802" name="Text Box 14"/>
          <p:cNvSpPr txBox="1">
            <a:spLocks noChangeArrowheads="1"/>
          </p:cNvSpPr>
          <p:nvPr/>
        </p:nvSpPr>
        <p:spPr bwMode="auto">
          <a:xfrm>
            <a:off x="3298825" y="3019425"/>
            <a:ext cx="303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ℓ</a:t>
            </a:r>
          </a:p>
        </p:txBody>
      </p:sp>
      <p:sp>
        <p:nvSpPr>
          <p:cNvPr id="33803" name="Text Box 15"/>
          <p:cNvSpPr txBox="1">
            <a:spLocks noChangeArrowheads="1"/>
          </p:cNvSpPr>
          <p:nvPr/>
        </p:nvSpPr>
        <p:spPr bwMode="auto">
          <a:xfrm>
            <a:off x="5360988" y="4713288"/>
            <a:ext cx="1446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Buried Services</a:t>
            </a:r>
          </a:p>
        </p:txBody>
      </p:sp>
      <p:sp>
        <p:nvSpPr>
          <p:cNvPr id="33804" name="Text Box 16"/>
          <p:cNvSpPr txBox="1">
            <a:spLocks noChangeArrowheads="1"/>
          </p:cNvSpPr>
          <p:nvPr/>
        </p:nvSpPr>
        <p:spPr bwMode="auto">
          <a:xfrm>
            <a:off x="1098550" y="2909888"/>
            <a:ext cx="1255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Wooden pole</a:t>
            </a:r>
          </a:p>
        </p:txBody>
      </p:sp>
      <p:sp>
        <p:nvSpPr>
          <p:cNvPr id="33805" name="Text Box 17"/>
          <p:cNvSpPr txBox="1">
            <a:spLocks noChangeArrowheads="1"/>
          </p:cNvSpPr>
          <p:nvPr/>
        </p:nvSpPr>
        <p:spPr bwMode="auto">
          <a:xfrm>
            <a:off x="1001713" y="1304925"/>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LPS air terminal</a:t>
            </a:r>
          </a:p>
        </p:txBody>
      </p:sp>
      <p:sp>
        <p:nvSpPr>
          <p:cNvPr id="33806" name="Text Box 18"/>
          <p:cNvSpPr txBox="1">
            <a:spLocks noChangeArrowheads="1"/>
          </p:cNvSpPr>
          <p:nvPr/>
        </p:nvSpPr>
        <p:spPr bwMode="auto">
          <a:xfrm>
            <a:off x="3519488" y="2122488"/>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ctr"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D</a:t>
            </a:r>
            <a:r>
              <a:rPr kumimoji="0" lang="en-US" altLang="en-US" sz="1800" b="0" i="0" u="none" strike="noStrike" kern="1200" cap="none" spc="0" normalizeH="0" baseline="-1800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air</a:t>
            </a:r>
          </a:p>
        </p:txBody>
      </p:sp>
      <p:sp>
        <p:nvSpPr>
          <p:cNvPr id="33807" name="Text Box 19"/>
          <p:cNvSpPr txBox="1">
            <a:spLocks noChangeArrowheads="1"/>
          </p:cNvSpPr>
          <p:nvPr/>
        </p:nvSpPr>
        <p:spPr bwMode="auto">
          <a:xfrm>
            <a:off x="3886200" y="4560888"/>
            <a:ext cx="606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ctr"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D</a:t>
            </a:r>
            <a:r>
              <a:rPr kumimoji="0" lang="en-US" altLang="en-US" sz="1800" b="0" i="0" u="none" strike="noStrike" kern="1200" cap="none" spc="0" normalizeH="0" baseline="-1800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soil</a:t>
            </a:r>
          </a:p>
        </p:txBody>
      </p:sp>
      <p:grpSp>
        <p:nvGrpSpPr>
          <p:cNvPr id="33808" name="Group 20"/>
          <p:cNvGrpSpPr>
            <a:grpSpLocks/>
          </p:cNvGrpSpPr>
          <p:nvPr/>
        </p:nvGrpSpPr>
        <p:grpSpPr bwMode="auto">
          <a:xfrm>
            <a:off x="2943225" y="868363"/>
            <a:ext cx="227013" cy="436562"/>
            <a:chOff x="2038" y="343"/>
            <a:chExt cx="143" cy="275"/>
          </a:xfrm>
        </p:grpSpPr>
        <p:sp>
          <p:nvSpPr>
            <p:cNvPr id="33822" name="Line 21"/>
            <p:cNvSpPr>
              <a:spLocks noChangeShapeType="1"/>
            </p:cNvSpPr>
            <p:nvPr/>
          </p:nvSpPr>
          <p:spPr bwMode="auto">
            <a:xfrm flipH="1">
              <a:off x="2067" y="343"/>
              <a:ext cx="96" cy="143"/>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3823" name="Line 22"/>
            <p:cNvSpPr>
              <a:spLocks noChangeShapeType="1"/>
            </p:cNvSpPr>
            <p:nvPr/>
          </p:nvSpPr>
          <p:spPr bwMode="auto">
            <a:xfrm flipV="1">
              <a:off x="2067" y="427"/>
              <a:ext cx="114" cy="6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3824" name="Line 23"/>
            <p:cNvSpPr>
              <a:spLocks noChangeShapeType="1"/>
            </p:cNvSpPr>
            <p:nvPr/>
          </p:nvSpPr>
          <p:spPr bwMode="auto">
            <a:xfrm flipH="1">
              <a:off x="2038" y="427"/>
              <a:ext cx="143" cy="191"/>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sp>
        <p:nvSpPr>
          <p:cNvPr id="33809" name="Text Box 24"/>
          <p:cNvSpPr txBox="1">
            <a:spLocks noChangeArrowheads="1"/>
          </p:cNvSpPr>
          <p:nvPr/>
        </p:nvSpPr>
        <p:spPr bwMode="auto">
          <a:xfrm>
            <a:off x="4492625" y="712788"/>
            <a:ext cx="45545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D</a:t>
            </a:r>
            <a:r>
              <a:rPr kumimoji="0" lang="en-US" altLang="en-US" sz="1800" b="1" i="0" u="none" strike="noStrike" kern="1200" cap="none" spc="0" normalizeH="0" baseline="-1800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soil</a:t>
            </a: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 </a:t>
            </a:r>
            <a:r>
              <a:rPr kumimoji="0" lang="en-US" altLang="en-US" sz="15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I</a:t>
            </a: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Z</a:t>
            </a:r>
            <a:r>
              <a:rPr kumimoji="0" lang="en-US" altLang="en-US" sz="1800" b="1" i="0" u="none" strike="noStrike" kern="1200" cap="none" spc="0" normalizeH="0" baseline="-1800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g</a:t>
            </a: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E</a:t>
            </a:r>
            <a:r>
              <a:rPr kumimoji="0" lang="en-US" altLang="en-US" sz="1800" b="1" i="0" u="none" strike="noStrike" kern="1200" cap="none" spc="0" normalizeH="0" baseline="-1800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b</a:t>
            </a: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342900" marR="0" lvl="0" indent="-342900" algn="l" defTabSz="457200" rtl="0" eaLnBrk="1" fontAlgn="base" latinLnBrk="0" hangingPunct="1">
              <a:lnSpc>
                <a:spcPct val="100000"/>
              </a:lnSpc>
              <a:spcBef>
                <a:spcPct val="0"/>
              </a:spcBef>
              <a:spcAft>
                <a:spcPct val="0"/>
              </a:spcAft>
              <a:buClrTx/>
              <a:buSzTx/>
              <a:buFontTx/>
              <a:buNone/>
              <a:tabLst/>
              <a:defRPr/>
            </a:pPr>
            <a:endParaRPr kumimoji="0" lang="en-US" altLang="en-US" sz="6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If I = 60 kA, Z</a:t>
            </a:r>
            <a:r>
              <a:rPr kumimoji="0" lang="en-US" altLang="en-US" sz="1800" b="1" i="0" u="none" strike="noStrike" kern="1200" cap="none" spc="0" normalizeH="0" baseline="-1800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g</a:t>
            </a: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 25 </a:t>
            </a:r>
            <a:r>
              <a:rPr kumimoji="0" lang="el-GR"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Ω</a:t>
            </a: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and</a:t>
            </a:r>
            <a:r>
              <a:rPr kumimoji="0" lang="en-US" altLang="en-US" sz="16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E</a:t>
            </a:r>
            <a:r>
              <a:rPr kumimoji="0" lang="en-US" altLang="en-US" sz="1800" b="1" i="0" u="none" strike="noStrike" kern="1200" cap="none" spc="0" normalizeH="0" baseline="-1800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b</a:t>
            </a:r>
            <a:r>
              <a:rPr kumimoji="0" lang="en-US" altLang="en-US" sz="16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300</a:t>
            </a:r>
            <a:r>
              <a:rPr kumimoji="0" lang="en-US" altLang="en-US" sz="16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kV/m,</a:t>
            </a:r>
            <a:r>
              <a:rPr kumimoji="0" lang="en-US" altLang="en-US" sz="16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D</a:t>
            </a:r>
            <a:r>
              <a:rPr kumimoji="0" lang="en-US" altLang="en-US" sz="1800" b="1" i="0" u="none" strike="noStrike" kern="1200" cap="none" spc="0" normalizeH="0" baseline="-1800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soil </a:t>
            </a: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5 m</a:t>
            </a:r>
            <a:r>
              <a:rPr kumimoji="0" lang="en-US" altLang="en-US" sz="16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342900" marR="0" lvl="0" indent="-342900" algn="l" defTabSz="457200" rtl="0" eaLnBrk="1" fontAlgn="base" latinLnBrk="0" hangingPunct="1">
              <a:lnSpc>
                <a:spcPct val="100000"/>
              </a:lnSpc>
              <a:spcBef>
                <a:spcPct val="0"/>
              </a:spcBef>
              <a:spcAft>
                <a:spcPct val="0"/>
              </a:spcAft>
              <a:buClrTx/>
              <a:buSzTx/>
              <a:buFontTx/>
              <a:buNone/>
              <a:tabLst/>
              <a:defRPr/>
            </a:pPr>
            <a:endParaRPr kumimoji="0" lang="en-US" altLang="en-US" sz="6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D</a:t>
            </a:r>
            <a:r>
              <a:rPr kumimoji="0" lang="en-US" altLang="en-US" sz="1800" b="1" i="0" u="none" strike="noStrike" kern="1200" cap="none" spc="0" normalizeH="0" baseline="-1800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air </a:t>
            </a:r>
            <a:r>
              <a:rPr kumimoji="0" lang="en-US" altLang="en-US" sz="16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0.12Z</a:t>
            </a:r>
            <a:r>
              <a:rPr kumimoji="0" lang="en-US" altLang="en-US" sz="1800" b="1" i="0" u="none" strike="noStrike" kern="1200" cap="none" spc="0" normalizeH="0" baseline="-1800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g</a:t>
            </a:r>
            <a:r>
              <a:rPr kumimoji="0" lang="en-US" altLang="en-US" sz="16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0.1</a:t>
            </a:r>
            <a:r>
              <a:rPr kumimoji="0" lang="en-US" altLang="en-US" sz="16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ℓ</a:t>
            </a:r>
          </a:p>
        </p:txBody>
      </p:sp>
      <p:sp>
        <p:nvSpPr>
          <p:cNvPr id="33810" name="Text Box 25"/>
          <p:cNvSpPr txBox="1">
            <a:spLocks noChangeArrowheads="1"/>
          </p:cNvSpPr>
          <p:nvPr/>
        </p:nvSpPr>
        <p:spPr bwMode="auto">
          <a:xfrm>
            <a:off x="7000875" y="2122488"/>
            <a:ext cx="21431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96875" indent="-396875"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96875" marR="0" lvl="0" indent="-396875"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altLang="en-US" sz="15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I</a:t>
            </a: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 the lightning peak current</a:t>
            </a:r>
          </a:p>
          <a:p>
            <a:pPr marL="396875" marR="0" lvl="0" indent="-396875"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Z</a:t>
            </a:r>
            <a:r>
              <a:rPr kumimoji="0" lang="en-US" altLang="en-US" sz="1800" b="1" i="0" u="none" strike="noStrike" kern="1200" cap="none" spc="0" normalizeH="0" baseline="-1800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g</a:t>
            </a: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 the grounding impedance</a:t>
            </a:r>
          </a:p>
          <a:p>
            <a:pPr marL="396875" marR="0" lvl="0" indent="-396875"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E</a:t>
            </a:r>
            <a:r>
              <a:rPr kumimoji="0" lang="en-US" altLang="en-US" sz="1800" b="1" i="0" u="none" strike="noStrike" kern="1200" cap="none" spc="0" normalizeH="0" baseline="-1800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b</a:t>
            </a: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 the breakdown  electric field in</a:t>
            </a:r>
          </a:p>
          <a:p>
            <a:pPr marL="396875" marR="0" lvl="0" indent="-396875"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the soil</a:t>
            </a:r>
          </a:p>
        </p:txBody>
      </p:sp>
      <p:sp>
        <p:nvSpPr>
          <p:cNvPr id="33811" name="Line 26"/>
          <p:cNvSpPr>
            <a:spLocks noChangeShapeType="1"/>
          </p:cNvSpPr>
          <p:nvPr/>
        </p:nvSpPr>
        <p:spPr bwMode="auto">
          <a:xfrm flipH="1" flipV="1">
            <a:off x="2376488" y="4514850"/>
            <a:ext cx="533400" cy="227013"/>
          </a:xfrm>
          <a:prstGeom prst="line">
            <a:avLst/>
          </a:prstGeom>
          <a:noFill/>
          <a:ln w="9525">
            <a:solidFill>
              <a:srgbClr val="5C5C5C"/>
            </a:solidFill>
            <a:round/>
            <a:headEnd/>
            <a:tailEnd type="triangle" w="med" len="lg"/>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3812" name="Line 27"/>
          <p:cNvSpPr>
            <a:spLocks noChangeShapeType="1"/>
          </p:cNvSpPr>
          <p:nvPr/>
        </p:nvSpPr>
        <p:spPr bwMode="auto">
          <a:xfrm flipV="1">
            <a:off x="2909888" y="4514850"/>
            <a:ext cx="539750" cy="227013"/>
          </a:xfrm>
          <a:prstGeom prst="line">
            <a:avLst/>
          </a:prstGeom>
          <a:noFill/>
          <a:ln w="9525">
            <a:solidFill>
              <a:srgbClr val="5C5C5C"/>
            </a:solidFill>
            <a:round/>
            <a:headEnd/>
            <a:tailEnd type="triangle" w="med" len="lg"/>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3813" name="Line 28"/>
          <p:cNvSpPr>
            <a:spLocks noChangeShapeType="1"/>
          </p:cNvSpPr>
          <p:nvPr/>
        </p:nvSpPr>
        <p:spPr bwMode="auto">
          <a:xfrm>
            <a:off x="2246313" y="3095625"/>
            <a:ext cx="396875" cy="76200"/>
          </a:xfrm>
          <a:prstGeom prst="line">
            <a:avLst/>
          </a:prstGeom>
          <a:noFill/>
          <a:ln w="9525">
            <a:solidFill>
              <a:srgbClr val="5C5C5C"/>
            </a:solidFill>
            <a:round/>
            <a:headEnd/>
            <a:tailEnd type="triangle" w="med" len="lg"/>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3814" name="Line 29"/>
          <p:cNvSpPr>
            <a:spLocks noChangeShapeType="1"/>
          </p:cNvSpPr>
          <p:nvPr/>
        </p:nvSpPr>
        <p:spPr bwMode="auto">
          <a:xfrm>
            <a:off x="2376488" y="1457325"/>
            <a:ext cx="530225" cy="150813"/>
          </a:xfrm>
          <a:prstGeom prst="line">
            <a:avLst/>
          </a:prstGeom>
          <a:noFill/>
          <a:ln w="9525">
            <a:solidFill>
              <a:srgbClr val="5C5C5C"/>
            </a:solidFill>
            <a:round/>
            <a:headEnd/>
            <a:tailEnd type="triangle" w="med" len="lg"/>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3815" name="Line 30"/>
          <p:cNvSpPr>
            <a:spLocks noChangeShapeType="1"/>
          </p:cNvSpPr>
          <p:nvPr/>
        </p:nvSpPr>
        <p:spPr bwMode="auto">
          <a:xfrm>
            <a:off x="2354263" y="2457450"/>
            <a:ext cx="555625" cy="247650"/>
          </a:xfrm>
          <a:prstGeom prst="line">
            <a:avLst/>
          </a:prstGeom>
          <a:noFill/>
          <a:ln w="9525">
            <a:solidFill>
              <a:srgbClr val="606060"/>
            </a:solidFill>
            <a:round/>
            <a:headEnd/>
            <a:tailEnd type="triangle" w="med" len="lg"/>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3816" name="Line 31"/>
          <p:cNvSpPr>
            <a:spLocks noChangeShapeType="1"/>
          </p:cNvSpPr>
          <p:nvPr/>
        </p:nvSpPr>
        <p:spPr bwMode="auto">
          <a:xfrm flipH="1" flipV="1">
            <a:off x="5048250" y="4657725"/>
            <a:ext cx="379413" cy="207963"/>
          </a:xfrm>
          <a:prstGeom prst="line">
            <a:avLst/>
          </a:prstGeom>
          <a:noFill/>
          <a:ln w="9525">
            <a:solidFill>
              <a:srgbClr val="434343"/>
            </a:solidFill>
            <a:round/>
            <a:headEnd/>
            <a:tailEnd type="triangle" w="med" len="lg"/>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42" name="Rectangle 32"/>
          <p:cNvSpPr>
            <a:spLocks noChangeArrowheads="1"/>
          </p:cNvSpPr>
          <p:nvPr/>
        </p:nvSpPr>
        <p:spPr bwMode="auto">
          <a:xfrm>
            <a:off x="1725613" y="5175250"/>
            <a:ext cx="56911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ctr" defTabSz="457200" rtl="0" eaLnBrk="1" fontAlgn="base" latinLnBrk="0" hangingPunct="1">
              <a:lnSpc>
                <a:spcPct val="100000"/>
              </a:lnSpc>
              <a:spcBef>
                <a:spcPct val="0"/>
              </a:spcBef>
              <a:spcAft>
                <a:spcPct val="0"/>
              </a:spcAft>
              <a:buClrTx/>
              <a:buSzTx/>
              <a:buFontTx/>
              <a:buNone/>
              <a:tabLst/>
              <a:defRPr/>
            </a:pPr>
            <a:r>
              <a:rPr kumimoji="0" lang="en-US" altLang="en-US" sz="1900" b="1" i="1"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Bond whenever you cannot adequately isolate</a:t>
            </a:r>
          </a:p>
        </p:txBody>
      </p:sp>
      <p:sp>
        <p:nvSpPr>
          <p:cNvPr id="33818" name="Line 6"/>
          <p:cNvSpPr>
            <a:spLocks noChangeShapeType="1"/>
          </p:cNvSpPr>
          <p:nvPr/>
        </p:nvSpPr>
        <p:spPr bwMode="auto">
          <a:xfrm>
            <a:off x="1447800" y="6586538"/>
            <a:ext cx="6527800" cy="0"/>
          </a:xfrm>
          <a:prstGeom prst="line">
            <a:avLst/>
          </a:prstGeom>
          <a:noFill/>
          <a:ln w="85725" cap="rnd">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3819" name="Line 7"/>
          <p:cNvSpPr>
            <a:spLocks noChangeShapeType="1"/>
          </p:cNvSpPr>
          <p:nvPr/>
        </p:nvSpPr>
        <p:spPr bwMode="auto">
          <a:xfrm>
            <a:off x="1992313" y="6715125"/>
            <a:ext cx="5867400" cy="0"/>
          </a:xfrm>
          <a:prstGeom prst="line">
            <a:avLst/>
          </a:prstGeom>
          <a:noFill/>
          <a:ln w="85725" cap="rnd">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33820" name="Picture 7" descr="largeBlueW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21" name="Text Box 9"/>
          <p:cNvSpPr txBox="1">
            <a:spLocks noChangeArrowheads="1"/>
          </p:cNvSpPr>
          <p:nvPr/>
        </p:nvSpPr>
        <p:spPr bwMode="auto">
          <a:xfrm>
            <a:off x="750888" y="-26988"/>
            <a:ext cx="8202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3333FF"/>
                </a:solidFill>
                <a:effectLst/>
                <a:uLnTx/>
                <a:uFillTx/>
                <a:latin typeface="Arial" panose="020B0604020202020204" pitchFamily="34" charset="0"/>
                <a:ea typeface="ＭＳ Ｐゴシック" panose="020B0600070205080204" pitchFamily="34" charset="-128"/>
                <a:cs typeface="Arial" panose="020B0604020202020204" pitchFamily="34" charset="0"/>
              </a:rPr>
              <a:t>    Bonding vs. Isolating Approaches in Lightning Protection Practice</a:t>
            </a:r>
            <a:endParaRPr kumimoji="0" lang="en-US" altLang="en-US" sz="2800" b="1" i="0" u="none" strike="noStrike" kern="1200" cap="none" spc="0" normalizeH="0" baseline="0" noProof="0">
              <a:ln>
                <a:noFill/>
              </a:ln>
              <a:solidFill>
                <a:srgbClr val="3333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232812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heckerboard(across)">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ChangeArrowheads="1"/>
          </p:cNvSpPr>
          <p:nvPr/>
        </p:nvSpPr>
        <p:spPr bwMode="auto">
          <a:xfrm>
            <a:off x="914400" y="65913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EB16A14D-AC18-4C93-A6C3-CE54BE91E356}"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28676" name="Line 4"/>
          <p:cNvSpPr>
            <a:spLocks noChangeShapeType="1"/>
          </p:cNvSpPr>
          <p:nvPr/>
        </p:nvSpPr>
        <p:spPr bwMode="auto">
          <a:xfrm>
            <a:off x="1066800" y="3937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8677" name="Line 5"/>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8678" name="Line 6"/>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28679" name="Picture 7" descr="largeBlueW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Box 17"/>
          <p:cNvSpPr txBox="1">
            <a:spLocks noChangeArrowheads="1"/>
          </p:cNvSpPr>
          <p:nvPr/>
        </p:nvSpPr>
        <p:spPr bwMode="auto">
          <a:xfrm>
            <a:off x="777875" y="646113"/>
            <a:ext cx="8120063"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The twofold objective of </a:t>
            </a:r>
            <a:r>
              <a:rPr kumimoji="0" lang="en-US" altLang="en-US" sz="28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structural lightning protection</a:t>
            </a: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is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AutoNum type="arabicParenBoth"/>
              <a:tabLst/>
              <a:defRPr/>
            </a:pP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to intercept imminent lightning strikes and force the current flow where one wants it to go (via </a:t>
            </a:r>
            <a:r>
              <a:rPr kumimoji="0" lang="en-US" altLang="en-US" sz="28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Franklin LPS</a:t>
            </a:r>
            <a:r>
              <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and</a:t>
            </a: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l" defTabSz="457200" rtl="0" eaLnBrk="1" fontAlgn="base" latinLnBrk="0" hangingPunct="1">
              <a:lnSpc>
                <a:spcPct val="100000"/>
              </a:lnSpc>
              <a:spcBef>
                <a:spcPct val="0"/>
              </a:spcBef>
              <a:spcAft>
                <a:spcPct val="0"/>
              </a:spcAft>
              <a:buClrTx/>
              <a:buSzTx/>
              <a:buFontTx/>
              <a:buAutoNum type="arabicParenBoth"/>
              <a:tabLst/>
              <a:defRPr/>
            </a:pP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AutoNum type="arabicParenBoth"/>
              <a:tabLst/>
              <a:defRPr/>
            </a:pP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not to allow the development of hazardous potential differences causing </a:t>
            </a:r>
            <a:r>
              <a:rPr kumimoji="0" lang="en-US" altLang="en-US"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sideflashes or arcing</a:t>
            </a:r>
            <a:r>
              <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 (via </a:t>
            </a:r>
            <a:r>
              <a:rPr kumimoji="0" lang="en-US" altLang="en-US" sz="28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equipotential bonding</a:t>
            </a:r>
            <a:r>
              <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sp>
        <p:nvSpPr>
          <p:cNvPr id="28681" name="Text Box 9"/>
          <p:cNvSpPr txBox="1">
            <a:spLocks noChangeArrowheads="1"/>
          </p:cNvSpPr>
          <p:nvPr/>
        </p:nvSpPr>
        <p:spPr bwMode="auto">
          <a:xfrm>
            <a:off x="750888" y="-26988"/>
            <a:ext cx="8202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3333FF"/>
                </a:solidFill>
                <a:effectLst/>
                <a:uLnTx/>
                <a:uFillTx/>
                <a:latin typeface="Arial" panose="020B0604020202020204" pitchFamily="34" charset="0"/>
                <a:ea typeface="ＭＳ Ｐゴシック" panose="020B0600070205080204" pitchFamily="34" charset="-128"/>
                <a:cs typeface="Arial" panose="020B0604020202020204" pitchFamily="34" charset="0"/>
              </a:rPr>
              <a:t>    Bonding vs. Isolating Approaches in Lightning Protection Practice</a:t>
            </a:r>
            <a:endParaRPr kumimoji="0" lang="en-US" altLang="en-US" sz="2800" b="1" i="0" u="none" strike="noStrike" kern="1200" cap="none" spc="0" normalizeH="0" baseline="0" noProof="0">
              <a:ln>
                <a:noFill/>
              </a:ln>
              <a:solidFill>
                <a:srgbClr val="3333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8682" name="TextBox 9"/>
          <p:cNvSpPr txBox="1">
            <a:spLocks noChangeArrowheads="1"/>
          </p:cNvSpPr>
          <p:nvPr/>
        </p:nvSpPr>
        <p:spPr bwMode="auto">
          <a:xfrm>
            <a:off x="762000" y="4465638"/>
            <a:ext cx="8147050"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 difference of potential of </a:t>
            </a:r>
            <a:r>
              <a:rPr kumimoji="0" lang="en-US" altLang="en-US" sz="28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2 MV</a:t>
            </a: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is sufficient for a sideflash of over </a:t>
            </a:r>
            <a:r>
              <a:rPr kumimoji="0" lang="en-US" altLang="en-US" sz="28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1.8 m</a:t>
            </a: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in air (NFPA 780) or arcing through the soil over </a:t>
            </a:r>
            <a:r>
              <a:rPr kumimoji="0" lang="en-US" altLang="en-US" sz="28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5.4 m</a:t>
            </a: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or so.</a:t>
            </a:r>
          </a:p>
        </p:txBody>
      </p:sp>
    </p:spTree>
    <p:extLst>
      <p:ext uri="{BB962C8B-B14F-4D97-AF65-F5344CB8AC3E}">
        <p14:creationId xmlns:p14="http://schemas.microsoft.com/office/powerpoint/2010/main" val="1210291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6"/>
          <p:cNvSpPr>
            <a:spLocks noChangeArrowheads="1"/>
          </p:cNvSpPr>
          <p:nvPr/>
        </p:nvSpPr>
        <p:spPr bwMode="auto">
          <a:xfrm>
            <a:off x="914400" y="65913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DC8CF3CF-C013-4F03-97AC-87C90480E4C7}"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23556" name="Line 7"/>
          <p:cNvSpPr>
            <a:spLocks noChangeShapeType="1"/>
          </p:cNvSpPr>
          <p:nvPr/>
        </p:nvSpPr>
        <p:spPr bwMode="auto">
          <a:xfrm>
            <a:off x="1066800" y="3810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3557" name="Line 8"/>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3558" name="Line 9"/>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23559" name="Picture 10" descr="largeBlueW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18"/>
          <p:cNvSpPr txBox="1">
            <a:spLocks noChangeArrowheads="1"/>
          </p:cNvSpPr>
          <p:nvPr/>
        </p:nvSpPr>
        <p:spPr bwMode="auto">
          <a:xfrm>
            <a:off x="473075" y="544513"/>
            <a:ext cx="3490913"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60325" indent="3175"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60325" marR="0" lvl="0" indent="3175" algn="l" defTabSz="457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In 1876, James Clerk Maxwell proposed that a gunpowder building be completely enclosed with metal of sufficient thickness, forming what is now referred to as a </a:t>
            </a:r>
            <a:r>
              <a:rPr kumimoji="0" lang="en-US" altLang="en-US" sz="16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Faraday cage</a:t>
            </a: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60325" marR="0" lvl="0" indent="3175" algn="l" defTabSz="4572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60325" marR="0" lvl="0" indent="3175" algn="l" defTabSz="457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If lightning were to strike a </a:t>
            </a:r>
            <a:r>
              <a:rPr kumimoji="0" lang="en-US" altLang="en-US" sz="16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metal-enclosed building</a:t>
            </a: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the current would be constrained to the exterior of the metal enclosure, and it would not even be necessary to ground this enclosure. In the latter case, the lightning would merely produce an arc from the enclosure to earth. </a:t>
            </a:r>
          </a:p>
          <a:p>
            <a:pPr marL="60325" marR="0" lvl="0" indent="3175" algn="l" defTabSz="4572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60325" marR="0" lvl="0" indent="3175" algn="l" defTabSz="457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The </a:t>
            </a:r>
            <a:r>
              <a:rPr kumimoji="0" lang="en-US" altLang="en-US" sz="16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Faraday cage effect</a:t>
            </a: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is provided by all-metal cars and airplanes. Modern steel-frame buildings with reinforcing metal bars in the concrete foundation connected to the building steel provide a good </a:t>
            </a:r>
            <a:r>
              <a:rPr kumimoji="0" lang="en-US" altLang="en-US" sz="1600" b="1" i="0" u="none" strike="noStrike" kern="1200" cap="none" spc="0" normalizeH="0" baseline="0" noProof="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approximation to a Faraday cage</a:t>
            </a: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a:p>
            <a:pPr marL="60325" marR="0" lvl="0" indent="3175" algn="l" defTabSz="4572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51572" name="Text Box 20"/>
          <p:cNvSpPr txBox="1">
            <a:spLocks noChangeArrowheads="1"/>
          </p:cNvSpPr>
          <p:nvPr/>
        </p:nvSpPr>
        <p:spPr bwMode="auto">
          <a:xfrm>
            <a:off x="4572000" y="5629275"/>
            <a:ext cx="4552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The general principles of </a:t>
            </a:r>
            <a:r>
              <a:rPr kumimoji="0" lang="en-US" altLang="en-US" sz="1800" b="1" i="0" u="none" strike="noStrike" kern="1200" cap="none" spc="0" normalizeH="0" baseline="0" noProof="0" dirty="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topological</a:t>
            </a:r>
          </a:p>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A50021"/>
                </a:solidFill>
                <a:effectLst/>
                <a:uLnTx/>
                <a:uFillTx/>
                <a:latin typeface="Arial" panose="020B0604020202020204" pitchFamily="34" charset="0"/>
                <a:ea typeface="ＭＳ Ｐゴシック" panose="020B0600070205080204" pitchFamily="34" charset="-128"/>
                <a:cs typeface="Arial" panose="020B0604020202020204" pitchFamily="34" charset="0"/>
              </a:rPr>
              <a:t>shielding</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Adapted from Vance (1980)</a:t>
            </a:r>
          </a:p>
        </p:txBody>
      </p:sp>
      <p:sp>
        <p:nvSpPr>
          <p:cNvPr id="23562" name="Rectangle 21"/>
          <p:cNvSpPr>
            <a:spLocks noChangeArrowheads="1"/>
          </p:cNvSpPr>
          <p:nvPr/>
        </p:nvSpPr>
        <p:spPr bwMode="auto">
          <a:xfrm>
            <a:off x="995363" y="31750"/>
            <a:ext cx="555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3333CC"/>
                </a:solidFill>
                <a:effectLst/>
                <a:uLnTx/>
                <a:uFillTx/>
                <a:latin typeface="Arial" panose="020B0604020202020204" pitchFamily="34" charset="0"/>
                <a:ea typeface="ＭＳ Ｐゴシック" panose="020B0600070205080204" pitchFamily="34" charset="-128"/>
                <a:cs typeface="Arial" panose="020B0604020202020204" pitchFamily="34" charset="0"/>
              </a:rPr>
              <a:t>    General Principles – “Faraday Cage” Approach</a:t>
            </a:r>
          </a:p>
        </p:txBody>
      </p:sp>
      <p:grpSp>
        <p:nvGrpSpPr>
          <p:cNvPr id="2" name="Group 34"/>
          <p:cNvGrpSpPr>
            <a:grpSpLocks/>
          </p:cNvGrpSpPr>
          <p:nvPr/>
        </p:nvGrpSpPr>
        <p:grpSpPr bwMode="auto">
          <a:xfrm>
            <a:off x="3889375" y="696913"/>
            <a:ext cx="5254625" cy="4402137"/>
            <a:chOff x="2450" y="439"/>
            <a:chExt cx="3310" cy="2773"/>
          </a:xfrm>
        </p:grpSpPr>
        <p:pic>
          <p:nvPicPr>
            <p:cNvPr id="23565"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0" y="439"/>
              <a:ext cx="3310" cy="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Text Box 23"/>
            <p:cNvSpPr txBox="1">
              <a:spLocks noChangeArrowheads="1"/>
            </p:cNvSpPr>
            <p:nvPr/>
          </p:nvSpPr>
          <p:spPr bwMode="auto">
            <a:xfrm>
              <a:off x="4314" y="726"/>
              <a:ext cx="4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Zone 1</a:t>
              </a:r>
            </a:p>
          </p:txBody>
        </p:sp>
        <p:sp>
          <p:nvSpPr>
            <p:cNvPr id="23567" name="Text Box 24"/>
            <p:cNvSpPr txBox="1">
              <a:spLocks noChangeArrowheads="1"/>
            </p:cNvSpPr>
            <p:nvPr/>
          </p:nvSpPr>
          <p:spPr bwMode="auto">
            <a:xfrm>
              <a:off x="4840" y="1586"/>
              <a:ext cx="4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Zone 3</a:t>
              </a:r>
            </a:p>
          </p:txBody>
        </p:sp>
        <p:sp>
          <p:nvSpPr>
            <p:cNvPr id="23568" name="Text Box 25"/>
            <p:cNvSpPr txBox="1">
              <a:spLocks noChangeArrowheads="1"/>
            </p:cNvSpPr>
            <p:nvPr/>
          </p:nvSpPr>
          <p:spPr bwMode="auto">
            <a:xfrm>
              <a:off x="3932" y="2877"/>
              <a:ext cx="4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Zone 1</a:t>
              </a:r>
            </a:p>
          </p:txBody>
        </p:sp>
        <p:sp>
          <p:nvSpPr>
            <p:cNvPr id="23569" name="Text Box 26"/>
            <p:cNvSpPr txBox="1">
              <a:spLocks noChangeArrowheads="1"/>
            </p:cNvSpPr>
            <p:nvPr/>
          </p:nvSpPr>
          <p:spPr bwMode="auto">
            <a:xfrm>
              <a:off x="4505" y="1299"/>
              <a:ext cx="4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Zone 2</a:t>
              </a:r>
            </a:p>
          </p:txBody>
        </p:sp>
        <p:sp>
          <p:nvSpPr>
            <p:cNvPr id="23570" name="Text Box 27"/>
            <p:cNvSpPr txBox="1">
              <a:spLocks noChangeArrowheads="1"/>
            </p:cNvSpPr>
            <p:nvPr/>
          </p:nvSpPr>
          <p:spPr bwMode="auto">
            <a:xfrm>
              <a:off x="3866" y="1897"/>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1</a:t>
              </a:r>
            </a:p>
          </p:txBody>
        </p:sp>
        <p:sp>
          <p:nvSpPr>
            <p:cNvPr id="23571" name="Text Box 28"/>
            <p:cNvSpPr txBox="1">
              <a:spLocks noChangeArrowheads="1"/>
            </p:cNvSpPr>
            <p:nvPr/>
          </p:nvSpPr>
          <p:spPr bwMode="auto">
            <a:xfrm>
              <a:off x="3453" y="1616"/>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1</a:t>
              </a:r>
            </a:p>
          </p:txBody>
        </p:sp>
        <p:sp>
          <p:nvSpPr>
            <p:cNvPr id="23572" name="Text Box 29"/>
            <p:cNvSpPr txBox="1">
              <a:spLocks noChangeArrowheads="1"/>
            </p:cNvSpPr>
            <p:nvPr/>
          </p:nvSpPr>
          <p:spPr bwMode="auto">
            <a:xfrm>
              <a:off x="3292" y="1616"/>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0</a:t>
              </a:r>
            </a:p>
          </p:txBody>
        </p:sp>
        <p:sp>
          <p:nvSpPr>
            <p:cNvPr id="23573" name="Text Box 30"/>
            <p:cNvSpPr txBox="1">
              <a:spLocks noChangeArrowheads="1"/>
            </p:cNvSpPr>
            <p:nvPr/>
          </p:nvSpPr>
          <p:spPr bwMode="auto">
            <a:xfrm>
              <a:off x="4039" y="1897"/>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2</a:t>
              </a:r>
            </a:p>
          </p:txBody>
        </p:sp>
        <p:sp>
          <p:nvSpPr>
            <p:cNvPr id="23574" name="Text Box 31"/>
            <p:cNvSpPr txBox="1">
              <a:spLocks noChangeArrowheads="1"/>
            </p:cNvSpPr>
            <p:nvPr/>
          </p:nvSpPr>
          <p:spPr bwMode="auto">
            <a:xfrm>
              <a:off x="4278" y="1801"/>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2</a:t>
              </a:r>
            </a:p>
          </p:txBody>
        </p:sp>
        <p:sp>
          <p:nvSpPr>
            <p:cNvPr id="23575" name="Text Box 32"/>
            <p:cNvSpPr txBox="1">
              <a:spLocks noChangeArrowheads="1"/>
            </p:cNvSpPr>
            <p:nvPr/>
          </p:nvSpPr>
          <p:spPr bwMode="auto">
            <a:xfrm>
              <a:off x="4649" y="1778"/>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3</a:t>
              </a:r>
            </a:p>
          </p:txBody>
        </p:sp>
        <p:sp>
          <p:nvSpPr>
            <p:cNvPr id="23576" name="Text Box 33"/>
            <p:cNvSpPr txBox="1">
              <a:spLocks noChangeArrowheads="1"/>
            </p:cNvSpPr>
            <p:nvPr/>
          </p:nvSpPr>
          <p:spPr bwMode="auto">
            <a:xfrm>
              <a:off x="2689" y="2799"/>
              <a:ext cx="4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Zone 0</a:t>
              </a:r>
            </a:p>
          </p:txBody>
        </p:sp>
      </p:grpSp>
      <p:sp>
        <p:nvSpPr>
          <p:cNvPr id="151587" name="Text Box 35"/>
          <p:cNvSpPr txBox="1">
            <a:spLocks noChangeArrowheads="1"/>
          </p:cNvSpPr>
          <p:nvPr/>
        </p:nvSpPr>
        <p:spPr bwMode="auto">
          <a:xfrm>
            <a:off x="5767388" y="5051425"/>
            <a:ext cx="2655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SPD = Surge Protective Device</a:t>
            </a:r>
          </a:p>
        </p:txBody>
      </p:sp>
      <p:sp>
        <p:nvSpPr>
          <p:cNvPr id="3" name="TextBox 2"/>
          <p:cNvSpPr txBox="1"/>
          <p:nvPr/>
        </p:nvSpPr>
        <p:spPr>
          <a:xfrm>
            <a:off x="6791325" y="544513"/>
            <a:ext cx="1068388" cy="522287"/>
          </a:xfrm>
          <a:prstGeom prst="rect">
            <a:avLst/>
          </a:prstGeom>
          <a:noFill/>
          <a:ln w="28575">
            <a:solidFill>
              <a:srgbClr val="0000FF"/>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4" name="TextBox 3"/>
          <p:cNvSpPr txBox="1"/>
          <p:nvPr/>
        </p:nvSpPr>
        <p:spPr>
          <a:xfrm>
            <a:off x="6977063" y="1457325"/>
            <a:ext cx="795337" cy="604838"/>
          </a:xfrm>
          <a:prstGeom prst="rect">
            <a:avLst/>
          </a:prstGeom>
          <a:noFill/>
          <a:ln w="28575">
            <a:solidFill>
              <a:srgbClr val="0000FF"/>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44285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1572"/>
                                        </p:tgtEl>
                                        <p:attrNameLst>
                                          <p:attrName>style.visibility</p:attrName>
                                        </p:attrNameLst>
                                      </p:cBhvr>
                                      <p:to>
                                        <p:strVal val="visible"/>
                                      </p:to>
                                    </p:set>
                                    <p:animEffect transition="in" filter="dissolve">
                                      <p:cBhvr>
                                        <p:cTn id="10" dur="500"/>
                                        <p:tgtEl>
                                          <p:spTgt spid="151572"/>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51587"/>
                                        </p:tgtEl>
                                        <p:attrNameLst>
                                          <p:attrName>style.visibility</p:attrName>
                                        </p:attrNameLst>
                                      </p:cBhvr>
                                      <p:to>
                                        <p:strVal val="visible"/>
                                      </p:to>
                                    </p:set>
                                    <p:animEffect transition="in" filter="box(in)">
                                      <p:cBhvr>
                                        <p:cTn id="13" dur="500"/>
                                        <p:tgtEl>
                                          <p:spTgt spid="151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72" grpId="0"/>
      <p:bldP spid="15158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Line 5"/>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82275" name="Line 6"/>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82276" name="Rectangle 7"/>
          <p:cNvSpPr>
            <a:spLocks noChangeArrowheads="1"/>
          </p:cNvSpPr>
          <p:nvPr/>
        </p:nvSpPr>
        <p:spPr bwMode="auto">
          <a:xfrm>
            <a:off x="8382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60C7579B-984B-4D23-AEDC-15EDC0516A46}"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pic>
        <p:nvPicPr>
          <p:cNvPr id="182277" name="Picture 8" descr="largeBlueW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8" name="Picture 9" descr="stri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10"/>
          <p:cNvSpPr txBox="1">
            <a:spLocks noChangeArrowheads="1"/>
          </p:cNvSpPr>
          <p:nvPr/>
        </p:nvSpPr>
        <p:spPr bwMode="auto">
          <a:xfrm>
            <a:off x="1382713" y="2057400"/>
            <a:ext cx="7086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Lightning Locating Systems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en-US" sz="4400" b="1" dirty="0">
                <a:solidFill>
                  <a:srgbClr val="0000FF"/>
                </a:solidFill>
                <a:latin typeface="Arial" panose="020B0604020202020204" pitchFamily="34" charset="0"/>
                <a:ea typeface="ＭＳ Ｐゴシック" panose="020B0600070205080204" pitchFamily="34" charset="-128"/>
              </a:rPr>
              <a:t>(additional slides)</a:t>
            </a:r>
            <a:endParaRPr kumimoji="0" lang="en-US" altLang="en-US" sz="4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2280" name="Oval 6"/>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182281" name="Oval 7"/>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4907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6"/>
          <p:cNvSpPr>
            <a:spLocks noChangeArrowheads="1"/>
          </p:cNvSpPr>
          <p:nvPr/>
        </p:nvSpPr>
        <p:spPr bwMode="auto">
          <a:xfrm>
            <a:off x="7943850" y="1341438"/>
            <a:ext cx="1187450" cy="215900"/>
          </a:xfrm>
          <a:prstGeom prst="rect">
            <a:avLst/>
          </a:prstGeom>
          <a:solidFill>
            <a:schemeClr val="bg1"/>
          </a:solidFill>
          <a:ln w="9525">
            <a:solidFill>
              <a:schemeClr val="bg1"/>
            </a:solidFill>
            <a:miter lim="800000"/>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223235" name="Picture 23" descr="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Line 25"/>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23237" name="Line 26"/>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223238" name="Picture 27" descr="largeBlueW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9" name="Oval 5"/>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23240" name="Oval 6"/>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223241" name="Picture 2" descr="NLD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295400"/>
            <a:ext cx="614362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42" name="Text Box 3"/>
          <p:cNvSpPr txBox="1">
            <a:spLocks noChangeArrowheads="1"/>
          </p:cNvSpPr>
          <p:nvPr/>
        </p:nvSpPr>
        <p:spPr bwMode="auto">
          <a:xfrm>
            <a:off x="762000" y="304800"/>
            <a:ext cx="8001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U.S. National Lightning Detection Network (2001)</a:t>
            </a:r>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0" fontAlgn="base" latinLnBrk="0" hangingPunct="0">
              <a:lnSpc>
                <a:spcPct val="5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47 IMPACT Sensors (</a:t>
            </a:r>
            <a:r>
              <a:rPr kumimoji="0" lang="en-US" altLang="en-US"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red triangles</a:t>
            </a: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59 LPATS/III Sensors (</a:t>
            </a:r>
            <a:r>
              <a:rPr kumimoji="0" lang="en-US" altLang="en-US" sz="14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blue circles</a:t>
            </a: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23243" name="Rectangle 8"/>
          <p:cNvSpPr>
            <a:spLocks noChangeArrowheads="1"/>
          </p:cNvSpPr>
          <p:nvPr/>
        </p:nvSpPr>
        <p:spPr bwMode="auto">
          <a:xfrm>
            <a:off x="838200" y="662940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9C039328-DB77-400B-8610-F6434B4BD2CE}"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24260852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4" descr="str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Line 5"/>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24260" name="Line 6"/>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24261" name="Oval 7"/>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24262" name="Oval 8"/>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224263" name="Picture 9" descr="largeBlueW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4" name="Line 11"/>
          <p:cNvSpPr>
            <a:spLocks noChangeShapeType="1"/>
          </p:cNvSpPr>
          <p:nvPr/>
        </p:nvSpPr>
        <p:spPr bwMode="auto">
          <a:xfrm>
            <a:off x="1066800" y="3810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12494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533400"/>
            <a:ext cx="3962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6" name="Text Box 15"/>
          <p:cNvSpPr txBox="1">
            <a:spLocks noChangeArrowheads="1"/>
          </p:cNvSpPr>
          <p:nvPr/>
        </p:nvSpPr>
        <p:spPr bwMode="auto">
          <a:xfrm>
            <a:off x="762000" y="3694113"/>
            <a:ext cx="7924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Data flow in the U.S. National Lightning Detection Network (NLDN). Actual system employs three satellite downlink locations represented by item 3.</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The NLDN has been providing real-time, continental-scale lightning data since 1989. The most recent network-wide NLDN upgrade was conducted in 2002-2004.</a:t>
            </a:r>
          </a:p>
        </p:txBody>
      </p:sp>
      <p:sp>
        <p:nvSpPr>
          <p:cNvPr id="224267" name="Text Box 16"/>
          <p:cNvSpPr txBox="1">
            <a:spLocks noChangeArrowheads="1"/>
          </p:cNvSpPr>
          <p:nvPr/>
        </p:nvSpPr>
        <p:spPr bwMode="auto">
          <a:xfrm>
            <a:off x="971550" y="36513"/>
            <a:ext cx="5341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U.S. National Lightning Detection Network (NLDN)</a:t>
            </a:r>
          </a:p>
        </p:txBody>
      </p:sp>
      <p:sp>
        <p:nvSpPr>
          <p:cNvPr id="224268" name="Rectangle 8"/>
          <p:cNvSpPr>
            <a:spLocks noChangeArrowheads="1"/>
          </p:cNvSpPr>
          <p:nvPr/>
        </p:nvSpPr>
        <p:spPr bwMode="auto">
          <a:xfrm>
            <a:off x="838200" y="662940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C6EE27FC-1212-4295-A6E6-ADBBFCC0B735}"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34501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24940"/>
                                        </p:tgtEl>
                                        <p:attrNameLst>
                                          <p:attrName>style.visibility</p:attrName>
                                        </p:attrNameLst>
                                      </p:cBhvr>
                                      <p:to>
                                        <p:strVal val="visible"/>
                                      </p:to>
                                    </p:set>
                                    <p:animEffect transition="in" filter="checkerboard(across)">
                                      <p:cBhvr>
                                        <p:cTn id="7" dur="500"/>
                                        <p:tgtEl>
                                          <p:spTgt spid="124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ig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806450"/>
            <a:ext cx="7551737" cy="565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Text Box 3"/>
          <p:cNvSpPr txBox="1">
            <a:spLocks noChangeArrowheads="1"/>
          </p:cNvSpPr>
          <p:nvPr/>
        </p:nvSpPr>
        <p:spPr bwMode="auto">
          <a:xfrm>
            <a:off x="554038" y="403225"/>
            <a:ext cx="7897812"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defTabSz="820738"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820738" rtl="0" eaLnBrk="0" fontAlgn="base" latinLnBrk="0" hangingPunct="0">
              <a:lnSpc>
                <a:spcPct val="100000"/>
              </a:lnSpc>
              <a:spcBef>
                <a:spcPct val="50000"/>
              </a:spcBef>
              <a:spcAft>
                <a:spcPct val="0"/>
              </a:spcAft>
              <a:buClrTx/>
              <a:buSzTx/>
              <a:buFontTx/>
              <a:buNone/>
              <a:tabLst/>
              <a:defRPr/>
            </a:pPr>
            <a:r>
              <a:rPr kumimoji="0" lang="en-US" altLang="en-US" sz="25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Correlated Stroke: Ellipse Confirms Structure Location</a:t>
            </a:r>
          </a:p>
          <a:p>
            <a:pPr marL="0" marR="0" lvl="0" indent="0" algn="ctr" defTabSz="820738" rtl="0" eaLnBrk="0" fontAlgn="base" latinLnBrk="0" hangingPunct="0">
              <a:lnSpc>
                <a:spcPct val="100000"/>
              </a:lnSpc>
              <a:spcBef>
                <a:spcPct val="50000"/>
              </a:spcBef>
              <a:spcAft>
                <a:spcPct val="0"/>
              </a:spcAft>
              <a:buClrTx/>
              <a:buSzTx/>
              <a:buFontTx/>
              <a:buNone/>
              <a:tabLst/>
              <a:defRPr/>
            </a:pPr>
            <a:endParaRPr kumimoji="0" lang="en-US" altLang="en-US" sz="25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24580" name="Picture 4" descr="3d_el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6038" y="1427163"/>
            <a:ext cx="3549650"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7689850" y="5580063"/>
            <a:ext cx="1384300"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defTabSz="820738"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0738"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0738"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0738"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0738"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07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820738"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Ellipse Calculation</a:t>
            </a:r>
          </a:p>
        </p:txBody>
      </p:sp>
      <p:sp>
        <p:nvSpPr>
          <p:cNvPr id="24582" name="Line 6"/>
          <p:cNvSpPr>
            <a:spLocks noChangeShapeType="1"/>
          </p:cNvSpPr>
          <p:nvPr/>
        </p:nvSpPr>
        <p:spPr bwMode="auto">
          <a:xfrm flipH="1" flipV="1">
            <a:off x="8104188" y="5041900"/>
            <a:ext cx="139700" cy="538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86379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245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24580"/>
                                        </p:tgtEl>
                                        <p:attrNameLst>
                                          <p:attrName>style.visibility</p:attrName>
                                        </p:attrNameLst>
                                      </p:cBhvr>
                                      <p:to>
                                        <p:strVal val="visible"/>
                                      </p:to>
                                    </p:set>
                                    <p:anim calcmode="lin" valueType="num">
                                      <p:cBhvr additive="base">
                                        <p:cTn id="11" dur="500" fill="hold"/>
                                        <p:tgtEl>
                                          <p:spTgt spid="24580"/>
                                        </p:tgtEl>
                                        <p:attrNameLst>
                                          <p:attrName>ppt_x</p:attrName>
                                        </p:attrNameLst>
                                      </p:cBhvr>
                                      <p:tavLst>
                                        <p:tav tm="0">
                                          <p:val>
                                            <p:strVal val="0-#ppt_w/2"/>
                                          </p:val>
                                        </p:tav>
                                        <p:tav tm="100000">
                                          <p:val>
                                            <p:strVal val="#ppt_x"/>
                                          </p:val>
                                        </p:tav>
                                      </p:tavLst>
                                    </p:anim>
                                    <p:anim calcmode="lin" valueType="num">
                                      <p:cBhvr additive="base">
                                        <p:cTn id="12" dur="500" fill="hold"/>
                                        <p:tgtEl>
                                          <p:spTgt spid="24580"/>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24582"/>
                                        </p:tgtEl>
                                        <p:attrNameLst>
                                          <p:attrName>style.visibility</p:attrName>
                                        </p:attrNameLst>
                                      </p:cBhvr>
                                      <p:to>
                                        <p:strVal val="visible"/>
                                      </p:to>
                                    </p:set>
                                    <p:animEffect transition="in" filter="dissolve">
                                      <p:cBhvr>
                                        <p:cTn id="16" dur="500"/>
                                        <p:tgtEl>
                                          <p:spTgt spid="24582"/>
                                        </p:tgtEl>
                                      </p:cBhvr>
                                    </p:animEffect>
                                  </p:child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24581"/>
                                        </p:tgtEl>
                                        <p:attrNameLst>
                                          <p:attrName>style.visibility</p:attrName>
                                        </p:attrNameLst>
                                      </p:cBhvr>
                                      <p:to>
                                        <p:strVal val="visible"/>
                                      </p:to>
                                    </p:set>
                                    <p:animEffect transition="in" filter="dissolve">
                                      <p:cBhvr>
                                        <p:cTn id="20"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Placeholder 7"/>
          <p:cNvSpPr>
            <a:spLocks noGrp="1"/>
          </p:cNvSpPr>
          <p:nvPr>
            <p:ph type="body" sz="half" idx="2"/>
          </p:nvPr>
        </p:nvSpPr>
        <p:spPr>
          <a:xfrm>
            <a:off x="990600" y="4876800"/>
            <a:ext cx="7315200" cy="1752600"/>
          </a:xfrm>
        </p:spPr>
        <p:txBody>
          <a:bodyPr/>
          <a:lstStyle/>
          <a:p>
            <a:pPr algn="ctr" eaLnBrk="1" hangingPunct="1"/>
            <a:r>
              <a:rPr lang="en-US" altLang="en-US" sz="2000" b="1">
                <a:solidFill>
                  <a:srgbClr val="C00000"/>
                </a:solidFill>
              </a:rPr>
              <a:t>Determination of lightning stroke location by 3 TOA receivers when </a:t>
            </a:r>
            <a:r>
              <a:rPr lang="en-US" altLang="en-US" sz="2000" b="1">
                <a:solidFill>
                  <a:srgbClr val="0000FF"/>
                </a:solidFill>
              </a:rPr>
              <a:t>the solution is not unique</a:t>
            </a:r>
            <a:r>
              <a:rPr lang="en-US" altLang="en-US" sz="2000" b="1">
                <a:solidFill>
                  <a:srgbClr val="C00000"/>
                </a:solidFill>
              </a:rPr>
              <a:t>. Shown are two hyperbolas that intersect at two points (open circles); </a:t>
            </a:r>
            <a:r>
              <a:rPr lang="en-US" altLang="en-US" sz="2000" b="1">
                <a:solidFill>
                  <a:srgbClr val="0000FF"/>
                </a:solidFill>
              </a:rPr>
              <a:t>one corresponds to the actual stroke position and the other is a false solution</a:t>
            </a:r>
            <a:r>
              <a:rPr lang="en-US" altLang="en-US" sz="2000" b="1">
                <a:solidFill>
                  <a:srgbClr val="C00000"/>
                </a:solidFill>
              </a:rPr>
              <a:t>. Adapted from Holle and Lopez (1993).</a:t>
            </a:r>
          </a:p>
        </p:txBody>
      </p:sp>
      <p:pic>
        <p:nvPicPr>
          <p:cNvPr id="187395" name="Picture Placeholder 2"/>
          <p:cNvPicPr>
            <a:picLocks noGrp="1" noChangeAspect="1"/>
          </p:cNvPicPr>
          <p:nvPr>
            <p:ph type="pic" idx="1"/>
          </p:nvPr>
        </p:nvPicPr>
        <p:blipFill>
          <a:blip r:embed="rId3">
            <a:extLst>
              <a:ext uri="{28A0092B-C50C-407E-A947-70E740481C1C}">
                <a14:useLocalDpi xmlns:a14="http://schemas.microsoft.com/office/drawing/2010/main" val="0"/>
              </a:ext>
            </a:extLst>
          </a:blip>
          <a:srcRect l="21373" t="11066" r="18695" b="57959"/>
          <a:stretch>
            <a:fillRect/>
          </a:stretch>
        </p:blipFill>
        <p:spPr>
          <a:xfrm>
            <a:off x="1066800" y="228600"/>
            <a:ext cx="6958013" cy="4495800"/>
          </a:xfrm>
        </p:spPr>
      </p:pic>
      <p:sp>
        <p:nvSpPr>
          <p:cNvPr id="2" name="TextBox 1"/>
          <p:cNvSpPr txBox="1"/>
          <p:nvPr/>
        </p:nvSpPr>
        <p:spPr>
          <a:xfrm>
            <a:off x="6172200" y="2743200"/>
            <a:ext cx="1295400" cy="685800"/>
          </a:xfrm>
          <a:prstGeom prst="rect">
            <a:avLst/>
          </a:prstGeom>
          <a:noFill/>
          <a:ln w="28575">
            <a:solidFill>
              <a:srgbClr val="A5002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 name="TextBox 2"/>
          <p:cNvSpPr txBox="1"/>
          <p:nvPr/>
        </p:nvSpPr>
        <p:spPr>
          <a:xfrm>
            <a:off x="3250406" y="2743200"/>
            <a:ext cx="1295400" cy="685800"/>
          </a:xfrm>
          <a:prstGeom prst="rect">
            <a:avLst/>
          </a:prstGeom>
          <a:noFill/>
          <a:ln w="28575">
            <a:solidFill>
              <a:srgbClr val="A5002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023545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4" descr="str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Rectangle 13"/>
          <p:cNvSpPr>
            <a:spLocks noChangeArrowheads="1"/>
          </p:cNvSpPr>
          <p:nvPr/>
        </p:nvSpPr>
        <p:spPr bwMode="auto">
          <a:xfrm>
            <a:off x="838200" y="66294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1B8C6BDF-B682-4B96-ADE2-D4730E3740A9}" type="slidenum">
              <a:rPr kumimoji="0" lang="en-US" altLang="ko-KR"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48</a:t>
            </a:fld>
            <a:endParaRPr kumimoji="0" lang="en-US" altLang="ko-KR"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pic>
        <p:nvPicPr>
          <p:cNvPr id="214020" name="Picture 9" descr="ltg_te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 y="28575"/>
            <a:ext cx="775335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1" name="Text Box 10"/>
          <p:cNvSpPr txBox="1">
            <a:spLocks noChangeArrowheads="1"/>
          </p:cNvSpPr>
          <p:nvPr/>
        </p:nvSpPr>
        <p:spPr bwMode="auto">
          <a:xfrm>
            <a:off x="733425" y="6094413"/>
            <a:ext cx="7753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ko-KR" sz="18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Courtesy of Dr. K.L. Cummins and Vaisala</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ko-KR" sz="1800" b="1" i="0" u="none" strike="noStrike" kern="1200" cap="none" spc="0" normalizeH="0" baseline="0" noProof="0">
                <a:ln>
                  <a:noFill/>
                </a:ln>
                <a:solidFill>
                  <a:srgbClr val="990000"/>
                </a:solidFill>
                <a:effectLst/>
                <a:uLnTx/>
                <a:uFillTx/>
                <a:latin typeface="Arial" panose="020B0604020202020204" pitchFamily="34" charset="0"/>
                <a:ea typeface="ＭＳ Ｐゴシック" panose="020B0600070205080204" pitchFamily="34" charset="-128"/>
                <a:cs typeface="Arial" panose="020B0604020202020204" pitchFamily="34" charset="0"/>
              </a:rPr>
              <a:t>VLF: 3-30 kHz;   LF: 30-300 kHz;   VHF: 30-300 MHz</a:t>
            </a:r>
          </a:p>
        </p:txBody>
      </p:sp>
      <p:cxnSp>
        <p:nvCxnSpPr>
          <p:cNvPr id="3" name="Straight Arrow Connector 2">
            <a:extLst>
              <a:ext uri="{FF2B5EF4-FFF2-40B4-BE49-F238E27FC236}">
                <a16:creationId xmlns:a16="http://schemas.microsoft.com/office/drawing/2014/main" id="{ED2C197B-121F-4A76-BE16-95E9002241EB}"/>
              </a:ext>
            </a:extLst>
          </p:cNvPr>
          <p:cNvCxnSpPr>
            <a:cxnSpLocks/>
          </p:cNvCxnSpPr>
          <p:nvPr/>
        </p:nvCxnSpPr>
        <p:spPr>
          <a:xfrm>
            <a:off x="1371600" y="1752600"/>
            <a:ext cx="671513" cy="304800"/>
          </a:xfrm>
          <a:prstGeom prst="straightConnector1">
            <a:avLst/>
          </a:prstGeom>
          <a:ln w="57150">
            <a:solidFill>
              <a:schemeClr val="bg1"/>
            </a:solidFill>
            <a:tailEnd type="triangle"/>
          </a:ln>
        </p:spPr>
        <p:style>
          <a:lnRef idx="1">
            <a:schemeClr val="accent6"/>
          </a:lnRef>
          <a:fillRef idx="0">
            <a:schemeClr val="accent6"/>
          </a:fillRef>
          <a:effectRef idx="0">
            <a:schemeClr val="accent6"/>
          </a:effectRef>
          <a:fontRef idx="minor">
            <a:schemeClr val="tx1"/>
          </a:fontRef>
        </p:style>
      </p:cxnSp>
      <p:cxnSp>
        <p:nvCxnSpPr>
          <p:cNvPr id="8" name="Straight Arrow Connector 7">
            <a:extLst>
              <a:ext uri="{FF2B5EF4-FFF2-40B4-BE49-F238E27FC236}">
                <a16:creationId xmlns:a16="http://schemas.microsoft.com/office/drawing/2014/main" id="{FB94F57A-4FDA-441B-BAAD-2612F68D43B2}"/>
              </a:ext>
            </a:extLst>
          </p:cNvPr>
          <p:cNvCxnSpPr>
            <a:cxnSpLocks/>
          </p:cNvCxnSpPr>
          <p:nvPr/>
        </p:nvCxnSpPr>
        <p:spPr>
          <a:xfrm flipH="1" flipV="1">
            <a:off x="4267200" y="2438400"/>
            <a:ext cx="762000" cy="591344"/>
          </a:xfrm>
          <a:prstGeom prst="straightConnector1">
            <a:avLst/>
          </a:prstGeom>
          <a:ln w="57150">
            <a:solidFill>
              <a:schemeClr val="bg1"/>
            </a:solidFill>
            <a:tailEnd type="triangle"/>
          </a:ln>
        </p:spPr>
        <p:style>
          <a:lnRef idx="1">
            <a:schemeClr val="accent6"/>
          </a:lnRef>
          <a:fillRef idx="0">
            <a:schemeClr val="accent6"/>
          </a:fillRef>
          <a:effectRef idx="0">
            <a:schemeClr val="accent6"/>
          </a:effectRef>
          <a:fontRef idx="minor">
            <a:schemeClr val="tx1"/>
          </a:fontRef>
        </p:style>
      </p:cxnSp>
      <p:sp>
        <p:nvSpPr>
          <p:cNvPr id="9" name="TextBox 8">
            <a:extLst>
              <a:ext uri="{FF2B5EF4-FFF2-40B4-BE49-F238E27FC236}">
                <a16:creationId xmlns:a16="http://schemas.microsoft.com/office/drawing/2014/main" id="{B5AD4ACA-4C62-4516-8CB5-D0855659622D}"/>
              </a:ext>
            </a:extLst>
          </p:cNvPr>
          <p:cNvSpPr txBox="1"/>
          <p:nvPr/>
        </p:nvSpPr>
        <p:spPr>
          <a:xfrm>
            <a:off x="5008880" y="2645996"/>
            <a:ext cx="93472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100s of km</a:t>
            </a:r>
          </a:p>
        </p:txBody>
      </p:sp>
      <p:sp>
        <p:nvSpPr>
          <p:cNvPr id="13" name="TextBox 12">
            <a:extLst>
              <a:ext uri="{FF2B5EF4-FFF2-40B4-BE49-F238E27FC236}">
                <a16:creationId xmlns:a16="http://schemas.microsoft.com/office/drawing/2014/main" id="{D6931220-08A2-4613-B35E-3B119A4267D6}"/>
              </a:ext>
            </a:extLst>
          </p:cNvPr>
          <p:cNvSpPr txBox="1"/>
          <p:nvPr/>
        </p:nvSpPr>
        <p:spPr>
          <a:xfrm>
            <a:off x="986473" y="921603"/>
            <a:ext cx="1052513"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1000s of km</a:t>
            </a:r>
          </a:p>
        </p:txBody>
      </p:sp>
    </p:spTree>
    <p:extLst>
      <p:ext uri="{BB962C8B-B14F-4D97-AF65-F5344CB8AC3E}">
        <p14:creationId xmlns:p14="http://schemas.microsoft.com/office/powerpoint/2010/main" val="36990712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4" descr="stri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3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Line 6"/>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16068" name="Line 7"/>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16069" name="Oval 8"/>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216070" name="Oval 9"/>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pic>
        <p:nvPicPr>
          <p:cNvPr id="216071" name="Picture 10" descr="largeBlueW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2" name="Rectangle 13"/>
          <p:cNvSpPr>
            <a:spLocks noChangeArrowheads="1"/>
          </p:cNvSpPr>
          <p:nvPr/>
        </p:nvSpPr>
        <p:spPr bwMode="auto">
          <a:xfrm>
            <a:off x="838200" y="6586538"/>
            <a:ext cx="573088"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4353F124-542E-453D-A135-1DA6E5CDD79F}"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216074" name="Line 18"/>
          <p:cNvSpPr>
            <a:spLocks noChangeShapeType="1"/>
          </p:cNvSpPr>
          <p:nvPr/>
        </p:nvSpPr>
        <p:spPr bwMode="auto">
          <a:xfrm>
            <a:off x="1066800" y="3810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16075" name="Text Box 15"/>
          <p:cNvSpPr txBox="1">
            <a:spLocks noChangeArrowheads="1"/>
          </p:cNvSpPr>
          <p:nvPr/>
        </p:nvSpPr>
        <p:spPr bwMode="auto">
          <a:xfrm>
            <a:off x="1066800" y="14288"/>
            <a:ext cx="379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2101DF"/>
                </a:solidFill>
                <a:effectLst/>
                <a:uLnTx/>
                <a:uFillTx/>
                <a:latin typeface="Arial" panose="020B0604020202020204" pitchFamily="34" charset="0"/>
                <a:ea typeface="ＭＳ Ｐゴシック" panose="020B0600070205080204" pitchFamily="34" charset="-128"/>
                <a:cs typeface="Arial" panose="020B0604020202020204" pitchFamily="34" charset="0"/>
              </a:rPr>
              <a:t>VHF Lightning Image - Animation</a:t>
            </a:r>
          </a:p>
        </p:txBody>
      </p:sp>
      <p:sp>
        <p:nvSpPr>
          <p:cNvPr id="216076" name="Text Box 16"/>
          <p:cNvSpPr txBox="1">
            <a:spLocks noChangeArrowheads="1"/>
          </p:cNvSpPr>
          <p:nvPr/>
        </p:nvSpPr>
        <p:spPr bwMode="auto">
          <a:xfrm>
            <a:off x="2384425" y="5951538"/>
            <a:ext cx="475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Courtesy of Dr. K.L. Cummins and Vaisala</a:t>
            </a:r>
          </a:p>
        </p:txBody>
      </p:sp>
      <p:pic>
        <p:nvPicPr>
          <p:cNvPr id="2" name="VHF_Animation_Vaisala_20050707-164113">
            <a:hlinkClick r:id="" action="ppaction://media"/>
            <a:extLst>
              <a:ext uri="{FF2B5EF4-FFF2-40B4-BE49-F238E27FC236}">
                <a16:creationId xmlns:a16="http://schemas.microsoft.com/office/drawing/2014/main" id="{5E92E226-072E-4E50-A8A1-38D5A8161C4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54904" y="685572"/>
            <a:ext cx="6615191" cy="4961393"/>
          </a:xfrm>
          <a:prstGeom prst="rect">
            <a:avLst/>
          </a:prstGeom>
        </p:spPr>
      </p:pic>
      <p:sp>
        <p:nvSpPr>
          <p:cNvPr id="3" name="TextBox 2"/>
          <p:cNvSpPr txBox="1"/>
          <p:nvPr/>
        </p:nvSpPr>
        <p:spPr>
          <a:xfrm>
            <a:off x="8343900" y="1276350"/>
            <a:ext cx="505267" cy="369332"/>
          </a:xfrm>
          <a:prstGeom prst="rect">
            <a:avLst/>
          </a:prstGeom>
          <a:solidFill>
            <a:srgbClr val="FFFF00"/>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3 s</a:t>
            </a:r>
          </a:p>
        </p:txBody>
      </p:sp>
      <p:sp>
        <p:nvSpPr>
          <p:cNvPr id="4" name="TextBox 3"/>
          <p:cNvSpPr txBox="1"/>
          <p:nvPr/>
        </p:nvSpPr>
        <p:spPr>
          <a:xfrm>
            <a:off x="8221639" y="5277633"/>
            <a:ext cx="838691" cy="369332"/>
          </a:xfrm>
          <a:prstGeom prst="rect">
            <a:avLst/>
          </a:prstGeom>
          <a:solidFill>
            <a:srgbClr val="FFFF00"/>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50 km</a:t>
            </a:r>
          </a:p>
        </p:txBody>
      </p:sp>
    </p:spTree>
    <p:extLst>
      <p:ext uri="{BB962C8B-B14F-4D97-AF65-F5344CB8AC3E}">
        <p14:creationId xmlns:p14="http://schemas.microsoft.com/office/powerpoint/2010/main" val="87800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Line 5"/>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82275" name="Line 6"/>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82276" name="Rectangle 7"/>
          <p:cNvSpPr>
            <a:spLocks noChangeArrowheads="1"/>
          </p:cNvSpPr>
          <p:nvPr/>
        </p:nvSpPr>
        <p:spPr bwMode="auto">
          <a:xfrm>
            <a:off x="8382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60C7579B-984B-4D23-AEDC-15EDC0516A46}" type="slidenum">
              <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FF66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pic>
        <p:nvPicPr>
          <p:cNvPr id="182277" name="Picture 8" descr="largeBlueW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8" name="Picture 9" descr="stri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10"/>
          <p:cNvSpPr txBox="1">
            <a:spLocks noChangeArrowheads="1"/>
          </p:cNvSpPr>
          <p:nvPr/>
        </p:nvSpPr>
        <p:spPr bwMode="auto">
          <a:xfrm>
            <a:off x="1295400" y="2514600"/>
            <a:ext cx="7086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rPr>
              <a:t>Lightning Locating Systems</a:t>
            </a:r>
          </a:p>
        </p:txBody>
      </p:sp>
      <p:sp>
        <p:nvSpPr>
          <p:cNvPr id="182280" name="Oval 6"/>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
        <p:nvSpPr>
          <p:cNvPr id="182281" name="Oval 7"/>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539803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4" descr="str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1" name="Picture 9" descr="largeBlueW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6" name="Text Box 11"/>
          <p:cNvSpPr txBox="1">
            <a:spLocks noChangeArrowheads="1"/>
          </p:cNvSpPr>
          <p:nvPr/>
        </p:nvSpPr>
        <p:spPr bwMode="auto">
          <a:xfrm>
            <a:off x="663575" y="439738"/>
            <a:ext cx="839787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457200" eaLnBrk="1" hangingPunct="1">
              <a:spcBef>
                <a:spcPct val="0"/>
              </a:spcBef>
              <a:buFontTx/>
              <a:buNone/>
              <a:defRPr/>
            </a:pPr>
            <a:r>
              <a:rPr lang="en-US" altLang="zh-CN" sz="1600" b="1" dirty="0">
                <a:solidFill>
                  <a:srgbClr val="000000"/>
                </a:solidFill>
                <a:latin typeface="Arial" pitchFamily="34" charset="0"/>
                <a:cs typeface="+mn-cs"/>
              </a:rPr>
              <a:t>     </a:t>
            </a:r>
            <a:r>
              <a:rPr lang="en-US" altLang="zh-CN" sz="1800" dirty="0">
                <a:solidFill>
                  <a:srgbClr val="000000"/>
                </a:solidFill>
                <a:latin typeface="Arial" pitchFamily="34" charset="0"/>
                <a:cs typeface="+mn-cs"/>
              </a:rPr>
              <a:t>Generally, a modern VLF-LF lightning locating system is expected to record (in separate categories) and locate over a certain area all or most of </a:t>
            </a:r>
            <a:r>
              <a:rPr lang="en-US" altLang="zh-CN" sz="1800" dirty="0">
                <a:solidFill>
                  <a:srgbClr val="0000FF"/>
                </a:solidFill>
                <a:latin typeface="Arial" pitchFamily="34" charset="0"/>
                <a:cs typeface="+mn-cs"/>
              </a:rPr>
              <a:t>cloud-to-ground (CG) strokes </a:t>
            </a:r>
            <a:r>
              <a:rPr lang="en-US" altLang="zh-CN" sz="1800" dirty="0">
                <a:solidFill>
                  <a:srgbClr val="000000"/>
                </a:solidFill>
                <a:latin typeface="Arial" pitchFamily="34" charset="0"/>
                <a:cs typeface="+mn-cs"/>
              </a:rPr>
              <a:t>of either polarity, as well as some </a:t>
            </a:r>
            <a:r>
              <a:rPr lang="en-US" altLang="zh-CN" sz="1800" dirty="0">
                <a:solidFill>
                  <a:srgbClr val="0000FF"/>
                </a:solidFill>
                <a:latin typeface="Arial" pitchFamily="34" charset="0"/>
                <a:cs typeface="+mn-cs"/>
              </a:rPr>
              <a:t>cloud discharges</a:t>
            </a:r>
            <a:r>
              <a:rPr lang="en-US" altLang="zh-CN" sz="1800" dirty="0">
                <a:solidFill>
                  <a:srgbClr val="000000"/>
                </a:solidFill>
                <a:latin typeface="Arial" pitchFamily="34" charset="0"/>
                <a:cs typeface="+mn-cs"/>
              </a:rPr>
              <a:t>. </a:t>
            </a:r>
          </a:p>
          <a:p>
            <a:pPr defTabSz="457200" eaLnBrk="1" hangingPunct="1">
              <a:spcBef>
                <a:spcPct val="0"/>
              </a:spcBef>
              <a:buFontTx/>
              <a:buNone/>
              <a:defRPr/>
            </a:pPr>
            <a:endParaRPr lang="en-US" altLang="zh-CN" sz="1800" dirty="0">
              <a:solidFill>
                <a:srgbClr val="000000"/>
              </a:solidFill>
              <a:latin typeface="Arial" pitchFamily="34" charset="0"/>
              <a:cs typeface="+mn-cs"/>
            </a:endParaRPr>
          </a:p>
          <a:p>
            <a:pPr defTabSz="457200" eaLnBrk="1" hangingPunct="1">
              <a:spcBef>
                <a:spcPct val="0"/>
              </a:spcBef>
              <a:buFontTx/>
              <a:buNone/>
              <a:defRPr/>
            </a:pPr>
            <a:r>
              <a:rPr lang="en-US" altLang="zh-CN" sz="1800" dirty="0">
                <a:solidFill>
                  <a:srgbClr val="000000"/>
                </a:solidFill>
                <a:latin typeface="Arial" pitchFamily="34" charset="0"/>
                <a:cs typeface="+mn-cs"/>
              </a:rPr>
              <a:t>Also expected for each discharge is a measure of its intensity, usually in the form of </a:t>
            </a:r>
            <a:r>
              <a:rPr lang="en-US" altLang="zh-CN" sz="1800" dirty="0">
                <a:solidFill>
                  <a:srgbClr val="0000FF"/>
                </a:solidFill>
                <a:latin typeface="Arial" pitchFamily="34" charset="0"/>
                <a:cs typeface="+mn-cs"/>
              </a:rPr>
              <a:t>peak current inferred from measured electric or magnetic fields</a:t>
            </a:r>
            <a:r>
              <a:rPr lang="en-US" altLang="zh-CN" sz="1800" dirty="0">
                <a:solidFill>
                  <a:srgbClr val="000000"/>
                </a:solidFill>
                <a:latin typeface="Arial" pitchFamily="34" charset="0"/>
                <a:cs typeface="+mn-cs"/>
              </a:rPr>
              <a:t>. Accordingly, system’s performance can be evaluated using the following characteristics:</a:t>
            </a:r>
          </a:p>
          <a:p>
            <a:pPr defTabSz="457200" eaLnBrk="1" hangingPunct="1">
              <a:spcBef>
                <a:spcPct val="0"/>
              </a:spcBef>
              <a:buFontTx/>
              <a:buNone/>
              <a:defRPr/>
            </a:pPr>
            <a:endParaRPr lang="en-US" altLang="zh-CN" sz="1800" dirty="0">
              <a:solidFill>
                <a:srgbClr val="000000"/>
              </a:solidFill>
              <a:latin typeface="Arial" pitchFamily="34" charset="0"/>
              <a:cs typeface="+mn-cs"/>
            </a:endParaRPr>
          </a:p>
          <a:p>
            <a:pPr defTabSz="457200" eaLnBrk="1" hangingPunct="1">
              <a:spcBef>
                <a:spcPct val="0"/>
              </a:spcBef>
              <a:buFontTx/>
              <a:buNone/>
              <a:defRPr/>
            </a:pPr>
            <a:r>
              <a:rPr lang="en-US" altLang="zh-CN" sz="2000" b="1" dirty="0">
                <a:solidFill>
                  <a:srgbClr val="990000"/>
                </a:solidFill>
                <a:latin typeface="Arial" pitchFamily="34" charset="0"/>
                <a:cs typeface="+mn-cs"/>
              </a:rPr>
              <a:t>     (a) cloud-to-ground (CG) flash detection efficiency;</a:t>
            </a:r>
          </a:p>
          <a:p>
            <a:pPr defTabSz="457200" eaLnBrk="1" hangingPunct="1">
              <a:spcBef>
                <a:spcPct val="0"/>
              </a:spcBef>
              <a:buFontTx/>
              <a:buNone/>
              <a:defRPr/>
            </a:pPr>
            <a:endParaRPr lang="en-US" altLang="zh-CN" sz="2000" b="1" dirty="0">
              <a:solidFill>
                <a:srgbClr val="990000"/>
              </a:solidFill>
              <a:latin typeface="Arial" pitchFamily="34" charset="0"/>
              <a:cs typeface="+mn-cs"/>
            </a:endParaRPr>
          </a:p>
          <a:p>
            <a:pPr defTabSz="457200" eaLnBrk="1" hangingPunct="1">
              <a:spcBef>
                <a:spcPct val="0"/>
              </a:spcBef>
              <a:buFontTx/>
              <a:buNone/>
              <a:defRPr/>
            </a:pPr>
            <a:r>
              <a:rPr lang="en-US" altLang="zh-CN" sz="2000" b="1" dirty="0">
                <a:solidFill>
                  <a:srgbClr val="990000"/>
                </a:solidFill>
                <a:latin typeface="Arial" pitchFamily="34" charset="0"/>
                <a:cs typeface="+mn-cs"/>
              </a:rPr>
              <a:t>     (b) CG stroke detection efficiency;</a:t>
            </a:r>
          </a:p>
          <a:p>
            <a:pPr defTabSz="457200" eaLnBrk="1" hangingPunct="1">
              <a:spcBef>
                <a:spcPct val="0"/>
              </a:spcBef>
              <a:buFontTx/>
              <a:buNone/>
              <a:defRPr/>
            </a:pPr>
            <a:endParaRPr lang="en-US" altLang="zh-CN" sz="2000" b="1" dirty="0">
              <a:solidFill>
                <a:srgbClr val="990000"/>
              </a:solidFill>
              <a:latin typeface="Arial" pitchFamily="34" charset="0"/>
              <a:cs typeface="+mn-cs"/>
            </a:endParaRPr>
          </a:p>
          <a:p>
            <a:pPr defTabSz="457200" eaLnBrk="1" hangingPunct="1">
              <a:spcBef>
                <a:spcPct val="0"/>
              </a:spcBef>
              <a:buFontTx/>
              <a:buNone/>
              <a:defRPr/>
            </a:pPr>
            <a:r>
              <a:rPr lang="en-US" altLang="zh-CN" sz="2000" b="1" dirty="0">
                <a:solidFill>
                  <a:srgbClr val="990000"/>
                </a:solidFill>
                <a:latin typeface="Arial" pitchFamily="34" charset="0"/>
                <a:cs typeface="+mn-cs"/>
              </a:rPr>
              <a:t>     (c) cloud discharge detection efficiency;</a:t>
            </a:r>
          </a:p>
          <a:p>
            <a:pPr defTabSz="457200" eaLnBrk="1" hangingPunct="1">
              <a:spcBef>
                <a:spcPct val="0"/>
              </a:spcBef>
              <a:buFontTx/>
              <a:buNone/>
              <a:defRPr/>
            </a:pPr>
            <a:endParaRPr lang="en-US" altLang="zh-CN" sz="2000" b="1" dirty="0">
              <a:solidFill>
                <a:srgbClr val="990000"/>
              </a:solidFill>
              <a:latin typeface="Arial" pitchFamily="34" charset="0"/>
              <a:cs typeface="+mn-cs"/>
            </a:endParaRPr>
          </a:p>
          <a:p>
            <a:pPr defTabSz="457200" eaLnBrk="1" hangingPunct="1">
              <a:spcBef>
                <a:spcPct val="0"/>
              </a:spcBef>
              <a:buFontTx/>
              <a:buNone/>
              <a:defRPr/>
            </a:pPr>
            <a:r>
              <a:rPr lang="en-US" altLang="zh-CN" sz="2000" b="1" dirty="0">
                <a:solidFill>
                  <a:srgbClr val="990000"/>
                </a:solidFill>
                <a:latin typeface="Arial" pitchFamily="34" charset="0"/>
                <a:cs typeface="+mn-cs"/>
              </a:rPr>
              <a:t>     (d) percentage of misclassified events;</a:t>
            </a:r>
          </a:p>
          <a:p>
            <a:pPr defTabSz="457200" eaLnBrk="1" hangingPunct="1">
              <a:spcBef>
                <a:spcPct val="0"/>
              </a:spcBef>
              <a:buFontTx/>
              <a:buNone/>
              <a:defRPr/>
            </a:pPr>
            <a:endParaRPr lang="en-US" altLang="zh-CN" sz="2000" b="1" dirty="0">
              <a:solidFill>
                <a:srgbClr val="990000"/>
              </a:solidFill>
              <a:latin typeface="Arial" pitchFamily="34" charset="0"/>
              <a:cs typeface="+mn-cs"/>
            </a:endParaRPr>
          </a:p>
          <a:p>
            <a:pPr defTabSz="457200" eaLnBrk="1" hangingPunct="1">
              <a:spcBef>
                <a:spcPct val="0"/>
              </a:spcBef>
              <a:buFontTx/>
              <a:buNone/>
              <a:defRPr/>
            </a:pPr>
            <a:r>
              <a:rPr lang="en-US" altLang="zh-CN" sz="2000" b="1" dirty="0">
                <a:solidFill>
                  <a:srgbClr val="990000"/>
                </a:solidFill>
                <a:latin typeface="Arial" pitchFamily="34" charset="0"/>
                <a:cs typeface="+mn-cs"/>
              </a:rPr>
              <a:t>     (e) location accuracy (or location error);</a:t>
            </a:r>
          </a:p>
          <a:p>
            <a:pPr defTabSz="457200" eaLnBrk="1" hangingPunct="1">
              <a:spcBef>
                <a:spcPct val="0"/>
              </a:spcBef>
              <a:buFontTx/>
              <a:buNone/>
              <a:defRPr/>
            </a:pPr>
            <a:endParaRPr lang="en-US" altLang="zh-CN" sz="2000" b="1" dirty="0">
              <a:solidFill>
                <a:srgbClr val="990000"/>
              </a:solidFill>
              <a:latin typeface="Arial" pitchFamily="34" charset="0"/>
              <a:cs typeface="+mn-cs"/>
            </a:endParaRPr>
          </a:p>
          <a:p>
            <a:pPr defTabSz="457200" eaLnBrk="1" hangingPunct="1">
              <a:spcBef>
                <a:spcPct val="0"/>
              </a:spcBef>
              <a:buFontTx/>
              <a:buNone/>
              <a:defRPr/>
            </a:pPr>
            <a:r>
              <a:rPr lang="en-US" altLang="zh-CN" sz="2000" b="1" dirty="0">
                <a:solidFill>
                  <a:srgbClr val="990000"/>
                </a:solidFill>
                <a:latin typeface="Arial" pitchFamily="34" charset="0"/>
                <a:cs typeface="+mn-cs"/>
              </a:rPr>
              <a:t>     (f) peak current estimation error;</a:t>
            </a:r>
          </a:p>
          <a:p>
            <a:pPr defTabSz="457200" eaLnBrk="1" hangingPunct="1">
              <a:spcBef>
                <a:spcPct val="0"/>
              </a:spcBef>
              <a:buFontTx/>
              <a:buNone/>
              <a:defRPr/>
            </a:pPr>
            <a:endParaRPr lang="en-US" altLang="zh-CN" sz="2000" b="1" dirty="0">
              <a:solidFill>
                <a:srgbClr val="990000"/>
              </a:solidFill>
              <a:latin typeface="Arial" pitchFamily="34" charset="0"/>
              <a:cs typeface="+mn-cs"/>
            </a:endParaRPr>
          </a:p>
          <a:p>
            <a:pPr defTabSz="457200" eaLnBrk="1" hangingPunct="1">
              <a:spcBef>
                <a:spcPct val="0"/>
              </a:spcBef>
              <a:buFontTx/>
              <a:buNone/>
              <a:defRPr/>
            </a:pPr>
            <a:r>
              <a:rPr lang="en-US" altLang="zh-CN" sz="2000" b="1" dirty="0">
                <a:solidFill>
                  <a:srgbClr val="990000"/>
                </a:solidFill>
                <a:latin typeface="Arial" pitchFamily="34" charset="0"/>
                <a:cs typeface="+mn-cs"/>
              </a:rPr>
              <a:t>     (g) event-time mismatch. </a:t>
            </a:r>
          </a:p>
        </p:txBody>
      </p:sp>
      <p:sp>
        <p:nvSpPr>
          <p:cNvPr id="293897" name="Line 12"/>
          <p:cNvSpPr>
            <a:spLocks noChangeShapeType="1"/>
          </p:cNvSpPr>
          <p:nvPr/>
        </p:nvSpPr>
        <p:spPr bwMode="auto">
          <a:xfrm>
            <a:off x="1066800" y="3810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defTabSz="457200">
              <a:defRPr/>
            </a:pPr>
            <a:endParaRPr lang="en-US" b="1">
              <a:solidFill>
                <a:prstClr val="black"/>
              </a:solidFill>
              <a:latin typeface="Arial" pitchFamily="34" charset="0"/>
              <a:ea typeface="ＭＳ Ｐゴシック" pitchFamily="34" charset="-128"/>
              <a:cs typeface="+mn-cs"/>
            </a:endParaRPr>
          </a:p>
        </p:txBody>
      </p:sp>
      <p:sp>
        <p:nvSpPr>
          <p:cNvPr id="293898" name="Text Box 13"/>
          <p:cNvSpPr txBox="1">
            <a:spLocks noChangeArrowheads="1"/>
          </p:cNvSpPr>
          <p:nvPr/>
        </p:nvSpPr>
        <p:spPr bwMode="auto">
          <a:xfrm>
            <a:off x="971550" y="42863"/>
            <a:ext cx="3890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457200" eaLnBrk="1" hangingPunct="1">
              <a:spcBef>
                <a:spcPct val="0"/>
              </a:spcBef>
              <a:buFontTx/>
              <a:buNone/>
              <a:defRPr/>
            </a:pPr>
            <a:r>
              <a:rPr lang="en-US" altLang="zh-CN" sz="1800" b="1">
                <a:solidFill>
                  <a:srgbClr val="0000FF"/>
                </a:solidFill>
                <a:latin typeface="Arial" pitchFamily="34" charset="0"/>
                <a:cs typeface="+mn-cs"/>
              </a:rPr>
              <a:t>LLS Performance Characteristics</a:t>
            </a:r>
            <a:r>
              <a:rPr lang="en-US" altLang="zh-CN" sz="1800" b="1">
                <a:solidFill>
                  <a:srgbClr val="000000"/>
                </a:solidFill>
                <a:latin typeface="Arial" pitchFamily="34" charset="0"/>
                <a:ea typeface="SimSun" pitchFamily="2" charset="-122"/>
                <a:cs typeface="+mn-cs"/>
              </a:rPr>
              <a:t> </a:t>
            </a:r>
          </a:p>
        </p:txBody>
      </p:sp>
      <p:sp>
        <p:nvSpPr>
          <p:cNvPr id="293899" name="Rectangle 8"/>
          <p:cNvSpPr>
            <a:spLocks noChangeArrowheads="1"/>
          </p:cNvSpPr>
          <p:nvPr/>
        </p:nvSpPr>
        <p:spPr bwMode="auto">
          <a:xfrm>
            <a:off x="838200" y="662940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fld id="{3E804709-85D4-44C6-AB09-FE0F934A1D1F}" type="slidenum">
              <a:rPr lang="en-US" altLang="zh-CN" sz="1200">
                <a:solidFill>
                  <a:srgbClr val="FF6600"/>
                </a:solidFill>
                <a:latin typeface="Times New Roman" panose="02020603050405020304" pitchFamily="18" charset="0"/>
              </a:rPr>
              <a:pPr algn="ctr" eaLnBrk="1" hangingPunct="1">
                <a:spcBef>
                  <a:spcPct val="0"/>
                </a:spcBef>
                <a:buFontTx/>
                <a:buNone/>
              </a:pPr>
              <a:t>50</a:t>
            </a:fld>
            <a:endParaRPr lang="en-US" altLang="zh-CN" sz="1200">
              <a:solidFill>
                <a:srgbClr val="FF6600"/>
              </a:solidFill>
              <a:latin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9" descr="014_1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743200" y="582613"/>
            <a:ext cx="3476625" cy="5527675"/>
          </a:xfrm>
        </p:spPr>
      </p:pic>
      <p:sp>
        <p:nvSpPr>
          <p:cNvPr id="21507" name="Rectangle 2"/>
          <p:cNvSpPr>
            <a:spLocks noChangeArrowheads="1"/>
          </p:cNvSpPr>
          <p:nvPr/>
        </p:nvSpPr>
        <p:spPr bwMode="auto">
          <a:xfrm>
            <a:off x="2030413" y="6248400"/>
            <a:ext cx="5278437"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56" tIns="40078" rIns="80156" bIns="40078">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0" hangingPunct="0">
              <a:defRPr/>
            </a:pPr>
            <a:r>
              <a:rPr lang="en-US" altLang="en-US" sz="2300" dirty="0">
                <a:solidFill>
                  <a:prstClr val="black"/>
                </a:solidFill>
                <a:ea typeface="ＭＳ Ｐゴシック" pitchFamily="34" charset="-128"/>
                <a:cs typeface="+mn-cs"/>
              </a:rPr>
              <a:t> Still picture (5-s exposure)</a:t>
            </a:r>
          </a:p>
        </p:txBody>
      </p:sp>
      <p:sp>
        <p:nvSpPr>
          <p:cNvPr id="21508" name="Line 4"/>
          <p:cNvSpPr>
            <a:spLocks noChangeShapeType="1"/>
          </p:cNvSpPr>
          <p:nvPr/>
        </p:nvSpPr>
        <p:spPr bwMode="auto">
          <a:xfrm flipV="1">
            <a:off x="2743200" y="3138488"/>
            <a:ext cx="1763713" cy="290512"/>
          </a:xfrm>
          <a:prstGeom prst="line">
            <a:avLst/>
          </a:prstGeom>
          <a:noFill/>
          <a:ln w="25400">
            <a:solidFill>
              <a:schemeClr val="bg1"/>
            </a:solidFill>
            <a:round/>
            <a:headEnd/>
            <a:tailEnd type="triangle" w="lg" len="lg"/>
          </a:ln>
          <a:extLst>
            <a:ext uri="{909E8E84-426E-40DD-AFC4-6F175D3DCCD1}">
              <a14:hiddenFill xmlns:a14="http://schemas.microsoft.com/office/drawing/2010/main">
                <a:noFill/>
              </a14:hiddenFill>
            </a:ext>
          </a:extLst>
        </p:spPr>
        <p:txBody>
          <a:bodyPr lIns="80156" tIns="40078" rIns="80156" bIns="40078"/>
          <a:lstStyle/>
          <a:p>
            <a:pPr eaLnBrk="0" hangingPunct="0">
              <a:defRPr/>
            </a:pPr>
            <a:endParaRPr lang="en-US" sz="1600" b="1">
              <a:solidFill>
                <a:prstClr val="black"/>
              </a:solidFill>
              <a:latin typeface="Arial" charset="0"/>
              <a:ea typeface="ＭＳ Ｐゴシック" pitchFamily="34" charset="-128"/>
              <a:cs typeface="+mn-cs"/>
            </a:endParaRPr>
          </a:p>
        </p:txBody>
      </p:sp>
      <p:sp>
        <p:nvSpPr>
          <p:cNvPr id="21509" name="Text Box 5"/>
          <p:cNvSpPr txBox="1">
            <a:spLocks noChangeArrowheads="1"/>
          </p:cNvSpPr>
          <p:nvPr/>
        </p:nvSpPr>
        <p:spPr bwMode="auto">
          <a:xfrm>
            <a:off x="1152525" y="3232150"/>
            <a:ext cx="20859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56" tIns="40078" rIns="80156" bIns="40078">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0" hangingPunct="0">
              <a:spcBef>
                <a:spcPct val="50000"/>
              </a:spcBef>
              <a:defRPr/>
            </a:pPr>
            <a:r>
              <a:rPr lang="en-US" altLang="en-US" sz="1800" b="0" dirty="0">
                <a:solidFill>
                  <a:prstClr val="black"/>
                </a:solidFill>
                <a:ea typeface="ＭＳ Ｐゴシック" pitchFamily="34" charset="-128"/>
                <a:cs typeface="+mn-cs"/>
              </a:rPr>
              <a:t>Exploded Wire</a:t>
            </a:r>
          </a:p>
        </p:txBody>
      </p:sp>
      <p:sp>
        <p:nvSpPr>
          <p:cNvPr id="21510" name="Line 6"/>
          <p:cNvSpPr>
            <a:spLocks noChangeShapeType="1"/>
          </p:cNvSpPr>
          <p:nvPr/>
        </p:nvSpPr>
        <p:spPr bwMode="auto">
          <a:xfrm flipH="1" flipV="1">
            <a:off x="5484813" y="3552825"/>
            <a:ext cx="763587" cy="561975"/>
          </a:xfrm>
          <a:prstGeom prst="line">
            <a:avLst/>
          </a:prstGeom>
          <a:noFill/>
          <a:ln w="25400">
            <a:solidFill>
              <a:schemeClr val="bg1"/>
            </a:solidFill>
            <a:round/>
            <a:headEnd/>
            <a:tailEnd type="triangle" w="lg" len="lg"/>
          </a:ln>
          <a:extLst>
            <a:ext uri="{909E8E84-426E-40DD-AFC4-6F175D3DCCD1}">
              <a14:hiddenFill xmlns:a14="http://schemas.microsoft.com/office/drawing/2010/main">
                <a:noFill/>
              </a14:hiddenFill>
            </a:ext>
          </a:extLst>
        </p:spPr>
        <p:txBody>
          <a:bodyPr lIns="80156" tIns="40078" rIns="80156" bIns="40078"/>
          <a:lstStyle/>
          <a:p>
            <a:pPr eaLnBrk="0" hangingPunct="0">
              <a:defRPr/>
            </a:pPr>
            <a:endParaRPr lang="en-US" sz="1600" b="1">
              <a:solidFill>
                <a:prstClr val="black"/>
              </a:solidFill>
              <a:latin typeface="Arial" charset="0"/>
              <a:ea typeface="ＭＳ Ｐゴシック" pitchFamily="34" charset="-128"/>
              <a:cs typeface="+mn-cs"/>
            </a:endParaRPr>
          </a:p>
        </p:txBody>
      </p:sp>
      <p:sp>
        <p:nvSpPr>
          <p:cNvPr id="21511" name="Text Box 7"/>
          <p:cNvSpPr txBox="1">
            <a:spLocks noChangeArrowheads="1"/>
          </p:cNvSpPr>
          <p:nvPr/>
        </p:nvSpPr>
        <p:spPr bwMode="auto">
          <a:xfrm>
            <a:off x="6153150" y="3862388"/>
            <a:ext cx="208597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56" tIns="40078" rIns="80156" bIns="40078">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0" hangingPunct="0">
              <a:spcBef>
                <a:spcPct val="50000"/>
              </a:spcBef>
              <a:defRPr/>
            </a:pPr>
            <a:r>
              <a:rPr lang="en-US" altLang="en-US" sz="1800" b="0" dirty="0">
                <a:solidFill>
                  <a:prstClr val="black"/>
                </a:solidFill>
                <a:ea typeface="ＭＳ Ｐゴシック" pitchFamily="34" charset="-128"/>
                <a:cs typeface="+mn-cs"/>
              </a:rPr>
              <a:t>Return Stroke Channel</a:t>
            </a:r>
          </a:p>
        </p:txBody>
      </p:sp>
      <p:sp>
        <p:nvSpPr>
          <p:cNvPr id="21512" name="Text Box 10"/>
          <p:cNvSpPr txBox="1">
            <a:spLocks noChangeArrowheads="1"/>
          </p:cNvSpPr>
          <p:nvPr/>
        </p:nvSpPr>
        <p:spPr bwMode="auto">
          <a:xfrm>
            <a:off x="1693863" y="5308600"/>
            <a:ext cx="1303337"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56" tIns="40078" rIns="80156" bIns="40078">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0" hangingPunct="0">
              <a:spcBef>
                <a:spcPct val="50000"/>
              </a:spcBef>
              <a:defRPr/>
            </a:pPr>
            <a:r>
              <a:rPr lang="en-US" altLang="en-US" sz="1800" b="0">
                <a:solidFill>
                  <a:prstClr val="black"/>
                </a:solidFill>
                <a:ea typeface="ＭＳ Ｐゴシック" pitchFamily="34" charset="-128"/>
                <a:cs typeface="+mn-cs"/>
              </a:rPr>
              <a:t>Launcher</a:t>
            </a:r>
          </a:p>
        </p:txBody>
      </p:sp>
      <p:sp>
        <p:nvSpPr>
          <p:cNvPr id="21513" name="Line 11"/>
          <p:cNvSpPr>
            <a:spLocks noChangeShapeType="1"/>
          </p:cNvSpPr>
          <p:nvPr/>
        </p:nvSpPr>
        <p:spPr bwMode="auto">
          <a:xfrm flipV="1">
            <a:off x="2743200" y="5281613"/>
            <a:ext cx="1828800" cy="204787"/>
          </a:xfrm>
          <a:prstGeom prst="line">
            <a:avLst/>
          </a:prstGeom>
          <a:noFill/>
          <a:ln w="25400">
            <a:solidFill>
              <a:schemeClr val="bg1"/>
            </a:solidFill>
            <a:round/>
            <a:headEnd/>
            <a:tailEnd type="triangle" w="lg" len="lg"/>
          </a:ln>
          <a:extLst>
            <a:ext uri="{909E8E84-426E-40DD-AFC4-6F175D3DCCD1}">
              <a14:hiddenFill xmlns:a14="http://schemas.microsoft.com/office/drawing/2010/main">
                <a:noFill/>
              </a14:hiddenFill>
            </a:ext>
          </a:extLst>
        </p:spPr>
        <p:txBody>
          <a:bodyPr lIns="80156" tIns="40078" rIns="80156" bIns="40078"/>
          <a:lstStyle/>
          <a:p>
            <a:pPr eaLnBrk="0" hangingPunct="0">
              <a:defRPr/>
            </a:pPr>
            <a:endParaRPr lang="en-US" sz="1600" b="1">
              <a:solidFill>
                <a:prstClr val="black"/>
              </a:solidFill>
              <a:latin typeface="Arial" charset="0"/>
              <a:ea typeface="ＭＳ Ｐゴシック" pitchFamily="34" charset="-128"/>
              <a:cs typeface="+mn-cs"/>
            </a:endParaRPr>
          </a:p>
        </p:txBody>
      </p:sp>
      <p:sp>
        <p:nvSpPr>
          <p:cNvPr id="21514" name="Rectangle 5"/>
          <p:cNvSpPr>
            <a:spLocks noChangeArrowheads="1"/>
          </p:cNvSpPr>
          <p:nvPr/>
        </p:nvSpPr>
        <p:spPr bwMode="auto">
          <a:xfrm>
            <a:off x="685800" y="6591300"/>
            <a:ext cx="6096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98818DA4-2EFE-4A3B-A481-272437456CCF}" type="slidenum">
              <a:rPr lang="en-US" altLang="en-US" sz="1200">
                <a:solidFill>
                  <a:srgbClr val="FF6600"/>
                </a:solidFill>
                <a:latin typeface="Arial" panose="020B0604020202020204" pitchFamily="34" charset="0"/>
                <a:ea typeface="ＭＳ Ｐゴシック" panose="020B0600070205080204" pitchFamily="34" charset="-128"/>
              </a:rPr>
              <a:pPr algn="ctr" eaLnBrk="1" hangingPunct="1">
                <a:spcBef>
                  <a:spcPct val="0"/>
                </a:spcBef>
                <a:buFontTx/>
                <a:buNone/>
              </a:pPr>
              <a:t>51</a:t>
            </a:fld>
            <a:endParaRPr lang="en-US" altLang="en-US" sz="1200">
              <a:solidFill>
                <a:srgbClr val="FF6600"/>
              </a:solidFill>
              <a:latin typeface="Arial" panose="020B0604020202020204" pitchFamily="34" charset="0"/>
              <a:ea typeface="ＭＳ Ｐゴシック" panose="020B0600070205080204" pitchFamily="34" charset="-128"/>
            </a:endParaRPr>
          </a:p>
        </p:txBody>
      </p:sp>
      <p:sp>
        <p:nvSpPr>
          <p:cNvPr id="12" name="Rectangle 11"/>
          <p:cNvSpPr/>
          <p:nvPr/>
        </p:nvSpPr>
        <p:spPr>
          <a:xfrm>
            <a:off x="0" y="0"/>
            <a:ext cx="9144000" cy="4619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eaLnBrk="0" hangingPunct="0">
              <a:defRPr/>
            </a:pPr>
            <a:r>
              <a:rPr lang="en-US" sz="2400" b="1" dirty="0">
                <a:solidFill>
                  <a:prstClr val="black"/>
                </a:solidFill>
                <a:cs typeface="Times New Roman" pitchFamily="18" charset="0"/>
              </a:rPr>
              <a:t>Rocket-Triggered Lightning at Camp Blanding</a:t>
            </a:r>
          </a:p>
        </p:txBody>
      </p:sp>
      <p:pic>
        <p:nvPicPr>
          <p:cNvPr id="193548" name="Picture 603" descr="UF_Signa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8213" y="6513513"/>
            <a:ext cx="1855787"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62" name="Group 16"/>
          <p:cNvGrpSpPr>
            <a:grpSpLocks/>
          </p:cNvGrpSpPr>
          <p:nvPr/>
        </p:nvGrpSpPr>
        <p:grpSpPr bwMode="auto">
          <a:xfrm>
            <a:off x="774700" y="1003300"/>
            <a:ext cx="7696200" cy="4902200"/>
            <a:chOff x="384" y="432"/>
            <a:chExt cx="4798" cy="3508"/>
          </a:xfrm>
        </p:grpSpPr>
        <p:grpSp>
          <p:nvGrpSpPr>
            <p:cNvPr id="194566" name="Group 17"/>
            <p:cNvGrpSpPr>
              <a:grpSpLocks/>
            </p:cNvGrpSpPr>
            <p:nvPr/>
          </p:nvGrpSpPr>
          <p:grpSpPr bwMode="auto">
            <a:xfrm>
              <a:off x="384" y="432"/>
              <a:ext cx="4798" cy="3401"/>
              <a:chOff x="384" y="432"/>
              <a:chExt cx="4798" cy="3401"/>
            </a:xfrm>
          </p:grpSpPr>
          <p:pic>
            <p:nvPicPr>
              <p:cNvPr id="194575" name="Picture 18" descr="~AUT0002"/>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384" y="432"/>
                <a:ext cx="4798" cy="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4" name="Text Box 19"/>
              <p:cNvSpPr txBox="1">
                <a:spLocks noChangeArrowheads="1"/>
              </p:cNvSpPr>
              <p:nvPr/>
            </p:nvSpPr>
            <p:spPr bwMode="auto">
              <a:xfrm>
                <a:off x="4128" y="1232"/>
                <a:ext cx="813" cy="30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0" hangingPunct="0">
                  <a:defRPr/>
                </a:pPr>
                <a:r>
                  <a:rPr lang="en-US" altLang="en-US" sz="2200" i="1">
                    <a:solidFill>
                      <a:prstClr val="black"/>
                    </a:solidFill>
                    <a:ea typeface="ＭＳ Ｐゴシック" pitchFamily="34" charset="-128"/>
                    <a:cs typeface="+mn-cs"/>
                  </a:rPr>
                  <a:t> </a:t>
                </a:r>
                <a:r>
                  <a:rPr lang="en-US" altLang="en-US" sz="2200" i="1" u="sng">
                    <a:solidFill>
                      <a:prstClr val="black"/>
                    </a:solidFill>
                    <a:ea typeface="ＭＳ Ｐゴシック" pitchFamily="34" charset="-128"/>
                    <a:cs typeface="+mn-cs"/>
                  </a:rPr>
                  <a:t>Natural </a:t>
                </a:r>
              </a:p>
            </p:txBody>
          </p:sp>
          <p:sp>
            <p:nvSpPr>
              <p:cNvPr id="22545" name="Text Box 20"/>
              <p:cNvSpPr txBox="1">
                <a:spLocks noChangeArrowheads="1"/>
              </p:cNvSpPr>
              <p:nvPr/>
            </p:nvSpPr>
            <p:spPr bwMode="auto">
              <a:xfrm>
                <a:off x="3984" y="2930"/>
                <a:ext cx="1015" cy="30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0" hangingPunct="0">
                  <a:defRPr/>
                </a:pPr>
                <a:r>
                  <a:rPr lang="en-US" altLang="en-US" sz="2200" i="1">
                    <a:solidFill>
                      <a:prstClr val="black"/>
                    </a:solidFill>
                    <a:ea typeface="ＭＳ Ｐゴシック" pitchFamily="34" charset="-128"/>
                    <a:cs typeface="+mn-cs"/>
                  </a:rPr>
                  <a:t> </a:t>
                </a:r>
                <a:r>
                  <a:rPr lang="en-US" altLang="en-US" sz="2200" i="1" u="sng">
                    <a:solidFill>
                      <a:prstClr val="black"/>
                    </a:solidFill>
                    <a:ea typeface="ＭＳ Ｐゴシック" pitchFamily="34" charset="-128"/>
                    <a:cs typeface="+mn-cs"/>
                  </a:rPr>
                  <a:t>Triggered </a:t>
                </a:r>
              </a:p>
            </p:txBody>
          </p:sp>
          <p:sp>
            <p:nvSpPr>
              <p:cNvPr id="22546" name="Text Box 21"/>
              <p:cNvSpPr txBox="1">
                <a:spLocks noChangeArrowheads="1"/>
              </p:cNvSpPr>
              <p:nvPr/>
            </p:nvSpPr>
            <p:spPr bwMode="auto">
              <a:xfrm>
                <a:off x="1058" y="2544"/>
                <a:ext cx="1150" cy="6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0" hangingPunct="0">
                  <a:defRPr/>
                </a:pPr>
                <a:r>
                  <a:rPr lang="en-US" altLang="en-US">
                    <a:solidFill>
                      <a:prstClr val="black"/>
                    </a:solidFill>
                    <a:ea typeface="ＭＳ Ｐゴシック" pitchFamily="34" charset="-128"/>
                    <a:cs typeface="+mn-cs"/>
                  </a:rPr>
                  <a:t>Initial Stage (50 – 500 A)</a:t>
                </a:r>
              </a:p>
              <a:p>
                <a:pPr eaLnBrk="0" hangingPunct="0">
                  <a:defRPr/>
                </a:pPr>
                <a:r>
                  <a:rPr lang="en-US" altLang="en-US">
                    <a:solidFill>
                      <a:prstClr val="black"/>
                    </a:solidFill>
                    <a:ea typeface="ＭＳ Ｐゴシック" pitchFamily="34" charset="-128"/>
                    <a:cs typeface="+mn-cs"/>
                  </a:rPr>
                  <a:t>          </a:t>
                </a:r>
              </a:p>
            </p:txBody>
          </p:sp>
        </p:grpSp>
        <p:sp>
          <p:nvSpPr>
            <p:cNvPr id="22535" name="Text Box 22"/>
            <p:cNvSpPr txBox="1">
              <a:spLocks noChangeArrowheads="1"/>
            </p:cNvSpPr>
            <p:nvPr/>
          </p:nvSpPr>
          <p:spPr bwMode="auto">
            <a:xfrm>
              <a:off x="1207" y="1723"/>
              <a:ext cx="578" cy="4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0" hangingPunct="0">
                <a:defRPr/>
              </a:pPr>
              <a:r>
                <a:rPr lang="en-US" altLang="en-US">
                  <a:solidFill>
                    <a:srgbClr val="0000CC"/>
                  </a:solidFill>
                  <a:ea typeface="ＭＳ Ｐゴシック" pitchFamily="34" charset="-128"/>
                  <a:cs typeface="+mn-cs"/>
                </a:rPr>
                <a:t>~ 5 C   </a:t>
              </a:r>
            </a:p>
            <a:p>
              <a:pPr eaLnBrk="0" hangingPunct="0">
                <a:defRPr/>
              </a:pPr>
              <a:r>
                <a:rPr lang="en-US" altLang="en-US">
                  <a:solidFill>
                    <a:prstClr val="black"/>
                  </a:solidFill>
                  <a:ea typeface="ＭＳ Ｐゴシック" pitchFamily="34" charset="-128"/>
                  <a:cs typeface="+mn-cs"/>
                </a:rPr>
                <a:t>  </a:t>
              </a:r>
            </a:p>
          </p:txBody>
        </p:sp>
        <p:sp>
          <p:nvSpPr>
            <p:cNvPr id="22536" name="Text Box 23"/>
            <p:cNvSpPr txBox="1">
              <a:spLocks noChangeArrowheads="1"/>
            </p:cNvSpPr>
            <p:nvPr/>
          </p:nvSpPr>
          <p:spPr bwMode="auto">
            <a:xfrm>
              <a:off x="2349" y="1753"/>
              <a:ext cx="618" cy="4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0" hangingPunct="0">
                <a:defRPr/>
              </a:pPr>
              <a:r>
                <a:rPr lang="en-US" altLang="en-US">
                  <a:solidFill>
                    <a:srgbClr val="0000CC"/>
                  </a:solidFill>
                  <a:ea typeface="ＭＳ Ｐゴシック" pitchFamily="34" charset="-128"/>
                  <a:cs typeface="+mn-cs"/>
                </a:rPr>
                <a:t>~ 1 C   </a:t>
              </a:r>
            </a:p>
            <a:p>
              <a:pPr eaLnBrk="0" hangingPunct="0">
                <a:defRPr/>
              </a:pPr>
              <a:r>
                <a:rPr lang="en-US" altLang="en-US">
                  <a:solidFill>
                    <a:prstClr val="black"/>
                  </a:solidFill>
                  <a:ea typeface="ＭＳ Ｐゴシック" pitchFamily="34" charset="-128"/>
                  <a:cs typeface="+mn-cs"/>
                </a:rPr>
                <a:t>  </a:t>
              </a:r>
            </a:p>
          </p:txBody>
        </p:sp>
        <p:sp>
          <p:nvSpPr>
            <p:cNvPr id="22537" name="Text Box 24"/>
            <p:cNvSpPr txBox="1">
              <a:spLocks noChangeArrowheads="1"/>
            </p:cNvSpPr>
            <p:nvPr/>
          </p:nvSpPr>
          <p:spPr bwMode="auto">
            <a:xfrm>
              <a:off x="3043" y="1766"/>
              <a:ext cx="657" cy="4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0" hangingPunct="0">
                <a:defRPr/>
              </a:pPr>
              <a:r>
                <a:rPr lang="en-US" altLang="en-US">
                  <a:solidFill>
                    <a:srgbClr val="0000CC"/>
                  </a:solidFill>
                  <a:ea typeface="ＭＳ Ｐゴシック" pitchFamily="34" charset="-128"/>
                  <a:cs typeface="+mn-cs"/>
                </a:rPr>
                <a:t>~ 10 C   </a:t>
              </a:r>
            </a:p>
            <a:p>
              <a:pPr eaLnBrk="0" hangingPunct="0">
                <a:defRPr/>
              </a:pPr>
              <a:r>
                <a:rPr lang="en-US" altLang="en-US">
                  <a:solidFill>
                    <a:prstClr val="black"/>
                  </a:solidFill>
                  <a:ea typeface="ＭＳ Ｐゴシック" pitchFamily="34" charset="-128"/>
                  <a:cs typeface="+mn-cs"/>
                </a:rPr>
                <a:t>  </a:t>
              </a:r>
            </a:p>
          </p:txBody>
        </p:sp>
        <p:sp>
          <p:nvSpPr>
            <p:cNvPr id="22538" name="Text Box 25"/>
            <p:cNvSpPr txBox="1">
              <a:spLocks noChangeArrowheads="1"/>
            </p:cNvSpPr>
            <p:nvPr/>
          </p:nvSpPr>
          <p:spPr bwMode="auto">
            <a:xfrm>
              <a:off x="3743" y="1755"/>
              <a:ext cx="578" cy="4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0" hangingPunct="0">
                <a:defRPr/>
              </a:pPr>
              <a:r>
                <a:rPr lang="en-US" altLang="en-US">
                  <a:solidFill>
                    <a:srgbClr val="0000CC"/>
                  </a:solidFill>
                  <a:ea typeface="ＭＳ Ｐゴシック" pitchFamily="34" charset="-128"/>
                  <a:cs typeface="+mn-cs"/>
                </a:rPr>
                <a:t>~ 1 C   </a:t>
              </a:r>
            </a:p>
            <a:p>
              <a:pPr eaLnBrk="0" hangingPunct="0">
                <a:defRPr/>
              </a:pPr>
              <a:r>
                <a:rPr lang="en-US" altLang="en-US">
                  <a:solidFill>
                    <a:prstClr val="black"/>
                  </a:solidFill>
                  <a:ea typeface="ＭＳ Ｐゴシック" pitchFamily="34" charset="-128"/>
                  <a:cs typeface="+mn-cs"/>
                </a:rPr>
                <a:t>  </a:t>
              </a:r>
            </a:p>
          </p:txBody>
        </p:sp>
        <p:sp>
          <p:nvSpPr>
            <p:cNvPr id="22539" name="Text Box 26"/>
            <p:cNvSpPr txBox="1">
              <a:spLocks noChangeArrowheads="1"/>
            </p:cNvSpPr>
            <p:nvPr/>
          </p:nvSpPr>
          <p:spPr bwMode="auto">
            <a:xfrm>
              <a:off x="1066" y="3436"/>
              <a:ext cx="736" cy="4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0" hangingPunct="0">
                <a:defRPr/>
              </a:pPr>
              <a:r>
                <a:rPr lang="en-US" altLang="en-US">
                  <a:solidFill>
                    <a:srgbClr val="0000CC"/>
                  </a:solidFill>
                  <a:ea typeface="ＭＳ Ｐゴシック" pitchFamily="34" charset="-128"/>
                  <a:cs typeface="+mn-cs"/>
                </a:rPr>
                <a:t>  ~ 30 C   </a:t>
              </a:r>
            </a:p>
            <a:p>
              <a:pPr eaLnBrk="0" hangingPunct="0">
                <a:defRPr/>
              </a:pPr>
              <a:r>
                <a:rPr lang="en-US" altLang="en-US">
                  <a:solidFill>
                    <a:prstClr val="black"/>
                  </a:solidFill>
                  <a:ea typeface="ＭＳ Ｐゴシック" pitchFamily="34" charset="-128"/>
                  <a:cs typeface="+mn-cs"/>
                </a:rPr>
                <a:t>  </a:t>
              </a:r>
            </a:p>
          </p:txBody>
        </p:sp>
        <p:sp>
          <p:nvSpPr>
            <p:cNvPr id="22540" name="Text Box 27"/>
            <p:cNvSpPr txBox="1">
              <a:spLocks noChangeArrowheads="1"/>
            </p:cNvSpPr>
            <p:nvPr/>
          </p:nvSpPr>
          <p:spPr bwMode="auto">
            <a:xfrm>
              <a:off x="2303" y="3466"/>
              <a:ext cx="736" cy="4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0" hangingPunct="0">
                <a:defRPr/>
              </a:pPr>
              <a:r>
                <a:rPr lang="en-US" altLang="en-US">
                  <a:solidFill>
                    <a:srgbClr val="0000CC"/>
                  </a:solidFill>
                  <a:ea typeface="ＭＳ Ｐゴシック" pitchFamily="34" charset="-128"/>
                  <a:cs typeface="+mn-cs"/>
                </a:rPr>
                <a:t>~ 10 C     </a:t>
              </a:r>
            </a:p>
            <a:p>
              <a:pPr eaLnBrk="0" hangingPunct="0">
                <a:defRPr/>
              </a:pPr>
              <a:r>
                <a:rPr lang="en-US" altLang="en-US">
                  <a:solidFill>
                    <a:prstClr val="black"/>
                  </a:solidFill>
                  <a:ea typeface="ＭＳ Ｐゴシック" pitchFamily="34" charset="-128"/>
                  <a:cs typeface="+mn-cs"/>
                </a:rPr>
                <a:t>  </a:t>
              </a:r>
            </a:p>
          </p:txBody>
        </p:sp>
        <p:sp>
          <p:nvSpPr>
            <p:cNvPr id="22541" name="Text Box 28"/>
            <p:cNvSpPr txBox="1">
              <a:spLocks noChangeArrowheads="1"/>
            </p:cNvSpPr>
            <p:nvPr/>
          </p:nvSpPr>
          <p:spPr bwMode="auto">
            <a:xfrm>
              <a:off x="3022" y="3480"/>
              <a:ext cx="579" cy="4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0" hangingPunct="0">
                <a:defRPr/>
              </a:pPr>
              <a:r>
                <a:rPr lang="en-US" altLang="en-US">
                  <a:solidFill>
                    <a:srgbClr val="0000CC"/>
                  </a:solidFill>
                  <a:ea typeface="ＭＳ Ｐゴシック" pitchFamily="34" charset="-128"/>
                  <a:cs typeface="+mn-cs"/>
                </a:rPr>
                <a:t>~ 1 C   </a:t>
              </a:r>
            </a:p>
            <a:p>
              <a:pPr eaLnBrk="0" hangingPunct="0">
                <a:defRPr/>
              </a:pPr>
              <a:r>
                <a:rPr lang="en-US" altLang="en-US">
                  <a:solidFill>
                    <a:prstClr val="black"/>
                  </a:solidFill>
                  <a:ea typeface="ＭＳ Ｐゴシック" pitchFamily="34" charset="-128"/>
                  <a:cs typeface="+mn-cs"/>
                </a:rPr>
                <a:t>  </a:t>
              </a:r>
            </a:p>
          </p:txBody>
        </p:sp>
        <p:sp>
          <p:nvSpPr>
            <p:cNvPr id="22542" name="Text Box 29"/>
            <p:cNvSpPr txBox="1">
              <a:spLocks noChangeArrowheads="1"/>
            </p:cNvSpPr>
            <p:nvPr/>
          </p:nvSpPr>
          <p:spPr bwMode="auto">
            <a:xfrm>
              <a:off x="3702" y="3470"/>
              <a:ext cx="578" cy="4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0" hangingPunct="0">
                <a:defRPr/>
              </a:pPr>
              <a:r>
                <a:rPr lang="en-US" altLang="en-US">
                  <a:solidFill>
                    <a:srgbClr val="0000CC"/>
                  </a:solidFill>
                  <a:ea typeface="ＭＳ Ｐゴシック" pitchFamily="34" charset="-128"/>
                  <a:cs typeface="+mn-cs"/>
                </a:rPr>
                <a:t>~ 1 C   </a:t>
              </a:r>
            </a:p>
            <a:p>
              <a:pPr eaLnBrk="0" hangingPunct="0">
                <a:defRPr/>
              </a:pPr>
              <a:r>
                <a:rPr lang="en-US" altLang="en-US">
                  <a:solidFill>
                    <a:prstClr val="black"/>
                  </a:solidFill>
                  <a:ea typeface="ＭＳ Ｐゴシック" pitchFamily="34" charset="-128"/>
                  <a:cs typeface="+mn-cs"/>
                </a:rPr>
                <a:t>  </a:t>
              </a:r>
            </a:p>
          </p:txBody>
        </p:sp>
      </p:grpSp>
      <p:sp>
        <p:nvSpPr>
          <p:cNvPr id="22531" name="Rectangle 5"/>
          <p:cNvSpPr>
            <a:spLocks noChangeArrowheads="1"/>
          </p:cNvSpPr>
          <p:nvPr/>
        </p:nvSpPr>
        <p:spPr bwMode="auto">
          <a:xfrm>
            <a:off x="685800" y="6591300"/>
            <a:ext cx="6096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09E3A002-9403-42A9-876E-E84AC3A1C123}" type="slidenum">
              <a:rPr lang="en-US" altLang="en-US" sz="1200">
                <a:solidFill>
                  <a:srgbClr val="FF6600"/>
                </a:solidFill>
                <a:latin typeface="Arial" panose="020B0604020202020204" pitchFamily="34" charset="0"/>
                <a:ea typeface="ＭＳ Ｐゴシック" panose="020B0600070205080204" pitchFamily="34" charset="-128"/>
              </a:rPr>
              <a:pPr algn="ctr" eaLnBrk="1" hangingPunct="1">
                <a:spcBef>
                  <a:spcPct val="0"/>
                </a:spcBef>
                <a:buFontTx/>
                <a:buNone/>
              </a:pPr>
              <a:t>52</a:t>
            </a:fld>
            <a:endParaRPr lang="en-US" altLang="en-US" sz="1200">
              <a:solidFill>
                <a:srgbClr val="FF6600"/>
              </a:solidFill>
              <a:latin typeface="Arial" panose="020B0604020202020204" pitchFamily="34" charset="0"/>
              <a:ea typeface="ＭＳ Ｐゴシック" panose="020B0600070205080204" pitchFamily="34" charset="-128"/>
            </a:endParaRPr>
          </a:p>
        </p:txBody>
      </p:sp>
      <p:sp>
        <p:nvSpPr>
          <p:cNvPr id="23" name="Rectangle 22"/>
          <p:cNvSpPr/>
          <p:nvPr/>
        </p:nvSpPr>
        <p:spPr>
          <a:xfrm>
            <a:off x="0" y="0"/>
            <a:ext cx="9144000" cy="4619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eaLnBrk="0" hangingPunct="0">
              <a:defRPr/>
            </a:pPr>
            <a:r>
              <a:rPr lang="en-US" sz="2400" b="1" dirty="0">
                <a:solidFill>
                  <a:prstClr val="black"/>
                </a:solidFill>
              </a:rPr>
              <a:t>Natural Lightning vs. </a:t>
            </a:r>
            <a:r>
              <a:rPr lang="en-US" sz="2400" b="1" dirty="0">
                <a:solidFill>
                  <a:prstClr val="black"/>
                </a:solidFill>
                <a:cs typeface="Times New Roman" pitchFamily="18" charset="0"/>
              </a:rPr>
              <a:t>Rocket-Triggered Lightning</a:t>
            </a:r>
            <a:endParaRPr lang="en-US" sz="2400" b="1" dirty="0">
              <a:solidFill>
                <a:prstClr val="black"/>
              </a:solidFill>
            </a:endParaRPr>
          </a:p>
        </p:txBody>
      </p:sp>
      <p:pic>
        <p:nvPicPr>
          <p:cNvPr id="194565" name="Picture 603" descr="UF_Signa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8213" y="6513513"/>
            <a:ext cx="1855787"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str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Line 3"/>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6068" name="Line 4"/>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6069" name="Oval 5"/>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sp>
        <p:nvSpPr>
          <p:cNvPr id="216070" name="Oval 6"/>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pic>
        <p:nvPicPr>
          <p:cNvPr id="216071" name="Picture 7" descr="largeBlueW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2" name="Rectangle 8"/>
          <p:cNvSpPr>
            <a:spLocks noChangeArrowheads="1"/>
          </p:cNvSpPr>
          <p:nvPr/>
        </p:nvSpPr>
        <p:spPr bwMode="auto">
          <a:xfrm>
            <a:off x="5334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D5412D2A-0550-4C4B-A160-DC7500988330}" type="slidenum">
              <a:rPr lang="en-US" altLang="en-US" sz="1200">
                <a:solidFill>
                  <a:srgbClr val="FF6600"/>
                </a:solidFill>
                <a:latin typeface="Times New Roman" panose="02020603050405020304" pitchFamily="18" charset="0"/>
                <a:ea typeface="ＭＳ Ｐゴシック" panose="020B0600070205080204" pitchFamily="34" charset="-128"/>
              </a:rPr>
              <a:pPr algn="ctr" eaLnBrk="1" hangingPunct="1">
                <a:spcBef>
                  <a:spcPct val="0"/>
                </a:spcBef>
                <a:buFontTx/>
                <a:buNone/>
              </a:pPr>
              <a:t>53</a:t>
            </a:fld>
            <a:endParaRPr lang="en-US" altLang="en-US" sz="1200">
              <a:solidFill>
                <a:srgbClr val="FF6600"/>
              </a:solidFill>
              <a:latin typeface="Times New Roman" panose="02020603050405020304" pitchFamily="18" charset="0"/>
              <a:ea typeface="ＭＳ Ｐゴシック" panose="020B0600070205080204" pitchFamily="34" charset="-128"/>
            </a:endParaRPr>
          </a:p>
        </p:txBody>
      </p:sp>
      <p:sp>
        <p:nvSpPr>
          <p:cNvPr id="216073" name="Text Box 11"/>
          <p:cNvSpPr txBox="1">
            <a:spLocks noChangeArrowheads="1"/>
          </p:cNvSpPr>
          <p:nvPr/>
        </p:nvSpPr>
        <p:spPr bwMode="auto">
          <a:xfrm>
            <a:off x="1050925" y="493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sp>
        <p:nvSpPr>
          <p:cNvPr id="216074" name="TextBox 12"/>
          <p:cNvSpPr txBox="1">
            <a:spLocks noChangeArrowheads="1"/>
          </p:cNvSpPr>
          <p:nvPr/>
        </p:nvSpPr>
        <p:spPr bwMode="auto">
          <a:xfrm>
            <a:off x="533400" y="2414588"/>
            <a:ext cx="8610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2101DF"/>
                </a:solidFill>
                <a:latin typeface="Arial" panose="020B0604020202020204" pitchFamily="34" charset="0"/>
                <a:ea typeface="ＭＳ Ｐゴシック" panose="020B0600070205080204" pitchFamily="34" charset="-128"/>
              </a:rPr>
              <a:t>Estimation of Lightning Peak Currents </a:t>
            </a:r>
          </a:p>
          <a:p>
            <a:pPr algn="ctr" eaLnBrk="1" hangingPunct="1">
              <a:spcBef>
                <a:spcPct val="0"/>
              </a:spcBef>
              <a:buFontTx/>
              <a:buNone/>
            </a:pPr>
            <a:r>
              <a:rPr lang="en-US" altLang="en-US" b="1">
                <a:solidFill>
                  <a:srgbClr val="2101DF"/>
                </a:solidFill>
                <a:latin typeface="Arial" panose="020B0604020202020204" pitchFamily="34" charset="0"/>
                <a:ea typeface="ＭＳ Ｐゴシック" panose="020B0600070205080204" pitchFamily="34" charset="-128"/>
              </a:rPr>
              <a:t>by the NLDN</a:t>
            </a:r>
          </a:p>
          <a:p>
            <a:pPr algn="ctr" eaLnBrk="1" hangingPunct="1">
              <a:spcBef>
                <a:spcPct val="0"/>
              </a:spcBef>
              <a:buFontTx/>
              <a:buNone/>
            </a:pPr>
            <a:endParaRPr lang="en-US" altLang="en-US" sz="2800" b="1">
              <a:solidFill>
                <a:srgbClr val="2101DF"/>
              </a:solidFill>
              <a:latin typeface="Arial" panose="020B0604020202020204" pitchFamily="34" charset="0"/>
              <a:ea typeface="ＭＳ Ｐゴシック" panose="020B0600070205080204" pitchFamily="34" charset="-128"/>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str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1" name="Line 3"/>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092" name="Line 4"/>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093" name="Oval 5"/>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sp>
        <p:nvSpPr>
          <p:cNvPr id="217094" name="Oval 6"/>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pic>
        <p:nvPicPr>
          <p:cNvPr id="217095" name="Picture 7" descr="largeBlueW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6" name="Rectangle 8"/>
          <p:cNvSpPr>
            <a:spLocks noChangeArrowheads="1"/>
          </p:cNvSpPr>
          <p:nvPr/>
        </p:nvSpPr>
        <p:spPr bwMode="auto">
          <a:xfrm>
            <a:off x="5334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A0DE8577-76CE-4FBC-AE58-14D8C9C070E4}" type="slidenum">
              <a:rPr lang="en-US" altLang="en-US" sz="1200">
                <a:solidFill>
                  <a:srgbClr val="FF6600"/>
                </a:solidFill>
                <a:latin typeface="Times New Roman" panose="02020603050405020304" pitchFamily="18" charset="0"/>
                <a:ea typeface="ＭＳ Ｐゴシック" panose="020B0600070205080204" pitchFamily="34" charset="-128"/>
              </a:rPr>
              <a:pPr algn="ctr" eaLnBrk="1" hangingPunct="1">
                <a:spcBef>
                  <a:spcPct val="0"/>
                </a:spcBef>
                <a:buFontTx/>
                <a:buNone/>
              </a:pPr>
              <a:t>54</a:t>
            </a:fld>
            <a:endParaRPr lang="en-US" altLang="en-US" sz="1200">
              <a:solidFill>
                <a:srgbClr val="FF6600"/>
              </a:solidFill>
              <a:latin typeface="Times New Roman" panose="02020603050405020304" pitchFamily="18" charset="0"/>
              <a:ea typeface="ＭＳ Ｐゴシック" panose="020B0600070205080204" pitchFamily="34" charset="-128"/>
            </a:endParaRPr>
          </a:p>
        </p:txBody>
      </p:sp>
      <p:sp>
        <p:nvSpPr>
          <p:cNvPr id="217097" name="Line 9"/>
          <p:cNvSpPr>
            <a:spLocks noChangeShapeType="1"/>
          </p:cNvSpPr>
          <p:nvPr/>
        </p:nvSpPr>
        <p:spPr bwMode="auto">
          <a:xfrm>
            <a:off x="1066800" y="3810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098" name="Text Box 10"/>
          <p:cNvSpPr txBox="1">
            <a:spLocks noChangeArrowheads="1"/>
          </p:cNvSpPr>
          <p:nvPr/>
        </p:nvSpPr>
        <p:spPr bwMode="auto">
          <a:xfrm>
            <a:off x="990600" y="36513"/>
            <a:ext cx="1765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3333CC"/>
                </a:solidFill>
                <a:latin typeface="Arial" panose="020B0604020202020204" pitchFamily="34" charset="0"/>
                <a:ea typeface="ＭＳ Ｐゴシック" panose="020B0600070205080204" pitchFamily="34" charset="-128"/>
              </a:rPr>
              <a:t>Methodology</a:t>
            </a:r>
          </a:p>
        </p:txBody>
      </p:sp>
      <p:sp>
        <p:nvSpPr>
          <p:cNvPr id="217099" name="Text Box 11"/>
          <p:cNvSpPr txBox="1">
            <a:spLocks noChangeArrowheads="1"/>
          </p:cNvSpPr>
          <p:nvPr/>
        </p:nvSpPr>
        <p:spPr bwMode="auto">
          <a:xfrm>
            <a:off x="601663" y="1089025"/>
            <a:ext cx="8245475"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ea typeface="ＭＳ Ｐゴシック" panose="020B0600070205080204" pitchFamily="34" charset="-128"/>
              </a:rPr>
              <a:t>	</a:t>
            </a:r>
            <a:r>
              <a:rPr lang="en-US" altLang="en-US" sz="1800">
                <a:solidFill>
                  <a:srgbClr val="000000"/>
                </a:solidFill>
                <a:latin typeface="Arial" panose="020B0604020202020204" pitchFamily="34" charset="0"/>
                <a:ea typeface="ＭＳ Ｐゴシック" panose="020B0600070205080204" pitchFamily="34" charset="-128"/>
              </a:rPr>
              <a:t>The NLDN outputs a peak current estimate for each stroke using the measured magnetic radiation field peaks and distances to the ground strike point reported by multiple sensors. Initially (</a:t>
            </a:r>
            <a:r>
              <a:rPr lang="en-US" altLang="en-US" sz="1800" b="1">
                <a:solidFill>
                  <a:srgbClr val="A50021"/>
                </a:solidFill>
                <a:latin typeface="Arial" panose="020B0604020202020204" pitchFamily="34" charset="0"/>
                <a:ea typeface="ＭＳ Ｐゴシック" panose="020B0600070205080204" pitchFamily="34" charset="-128"/>
              </a:rPr>
              <a:t>before1993</a:t>
            </a:r>
            <a:r>
              <a:rPr lang="en-US" altLang="en-US" sz="1800">
                <a:solidFill>
                  <a:srgbClr val="000000"/>
                </a:solidFill>
                <a:latin typeface="Arial" panose="020B0604020202020204" pitchFamily="34" charset="0"/>
                <a:ea typeface="ＭＳ Ｐゴシック" panose="020B0600070205080204" pitchFamily="34" charset="-128"/>
              </a:rPr>
              <a:t>), the following field-to-current conversion equation was used</a:t>
            </a:r>
          </a:p>
          <a:p>
            <a:pPr eaLnBrk="1" hangingPunct="1">
              <a:spcBef>
                <a:spcPct val="0"/>
              </a:spcBef>
              <a:buFontTx/>
              <a:buNone/>
            </a:pPr>
            <a:r>
              <a:rPr lang="en-US" altLang="en-US" sz="1800">
                <a:solidFill>
                  <a:srgbClr val="0000FF"/>
                </a:solidFill>
                <a:latin typeface="Arial" panose="020B0604020202020204" pitchFamily="34" charset="0"/>
                <a:ea typeface="ＭＳ Ｐゴシック" panose="020B0600070205080204" pitchFamily="34" charset="-128"/>
              </a:rPr>
              <a:t>	</a:t>
            </a:r>
          </a:p>
          <a:p>
            <a:pPr eaLnBrk="1" hangingPunct="1">
              <a:spcBef>
                <a:spcPct val="0"/>
              </a:spcBef>
              <a:buFontTx/>
              <a:buNone/>
            </a:pPr>
            <a:endParaRPr lang="en-US" altLang="en-US" sz="1800">
              <a:solidFill>
                <a:srgbClr val="0000FF"/>
              </a:solidFill>
              <a:latin typeface="Arial" panose="020B0604020202020204" pitchFamily="34" charset="0"/>
              <a:ea typeface="ＭＳ Ｐゴシック" panose="020B0600070205080204" pitchFamily="34" charset="-128"/>
            </a:endParaRPr>
          </a:p>
          <a:p>
            <a:pPr eaLnBrk="1" hangingPunct="1">
              <a:spcBef>
                <a:spcPct val="0"/>
              </a:spcBef>
              <a:buFontTx/>
              <a:buNone/>
            </a:pPr>
            <a:r>
              <a:rPr lang="en-US" altLang="en-US" sz="1800">
                <a:solidFill>
                  <a:srgbClr val="000000"/>
                </a:solidFill>
                <a:latin typeface="Arial" panose="020B0604020202020204" pitchFamily="34" charset="0"/>
                <a:ea typeface="ＭＳ Ｐゴシック" panose="020B0600070205080204" pitchFamily="34" charset="-128"/>
              </a:rPr>
              <a:t>where </a:t>
            </a:r>
            <a:r>
              <a:rPr lang="en-US" altLang="en-US" sz="2000" i="1">
                <a:solidFill>
                  <a:srgbClr val="000000"/>
                </a:solidFill>
                <a:latin typeface="Arial" panose="020B0604020202020204" pitchFamily="34" charset="0"/>
                <a:ea typeface="ＭＳ Ｐゴシック" panose="020B0600070205080204" pitchFamily="34" charset="-128"/>
              </a:rPr>
              <a:t>I</a:t>
            </a:r>
            <a:r>
              <a:rPr lang="en-US" altLang="en-US" sz="1800">
                <a:solidFill>
                  <a:srgbClr val="0000FF"/>
                </a:solidFill>
                <a:latin typeface="Arial" panose="020B0604020202020204" pitchFamily="34" charset="0"/>
                <a:ea typeface="ＭＳ Ｐゴシック" panose="020B0600070205080204" pitchFamily="34" charset="-128"/>
              </a:rPr>
              <a:t> </a:t>
            </a:r>
            <a:r>
              <a:rPr lang="en-US" altLang="en-US" sz="1800">
                <a:solidFill>
                  <a:srgbClr val="000000"/>
                </a:solidFill>
                <a:latin typeface="Arial" panose="020B0604020202020204" pitchFamily="34" charset="0"/>
                <a:ea typeface="ＭＳ Ｐゴシック" panose="020B0600070205080204" pitchFamily="34" charset="-128"/>
              </a:rPr>
              <a:t>is the peak current in kA and            is the mean of range–normalized (to 100 km) signal strengths, RNSS, in LLP units, from all sensors allowed by the central analyzer to participate in the peak current estimate. Generally, it is required that </a:t>
            </a:r>
            <a:r>
              <a:rPr lang="en-US" altLang="en-US" sz="1800" b="1">
                <a:solidFill>
                  <a:srgbClr val="A50021"/>
                </a:solidFill>
                <a:latin typeface="Arial" panose="020B0604020202020204" pitchFamily="34" charset="0"/>
                <a:ea typeface="ＭＳ Ｐゴシック" panose="020B0600070205080204" pitchFamily="34" charset="-128"/>
              </a:rPr>
              <a:t>D &lt; 625 km</a:t>
            </a:r>
            <a:r>
              <a:rPr lang="en-US" altLang="en-US" sz="1800">
                <a:solidFill>
                  <a:srgbClr val="000000"/>
                </a:solidFill>
                <a:latin typeface="Arial" panose="020B0604020202020204" pitchFamily="34" charset="0"/>
                <a:ea typeface="ＭＳ Ｐゴシック" panose="020B0600070205080204" pitchFamily="34" charset="-128"/>
              </a:rPr>
              <a:t>. </a:t>
            </a:r>
          </a:p>
          <a:p>
            <a:pPr eaLnBrk="1" hangingPunct="1">
              <a:spcBef>
                <a:spcPct val="0"/>
              </a:spcBef>
              <a:buFontTx/>
              <a:buNone/>
            </a:pPr>
            <a:endParaRPr lang="en-US" altLang="en-US" sz="1800">
              <a:solidFill>
                <a:srgbClr val="000000"/>
              </a:solidFill>
              <a:latin typeface="Arial" panose="020B0604020202020204" pitchFamily="34" charset="0"/>
              <a:ea typeface="ＭＳ Ｐゴシック" panose="020B0600070205080204" pitchFamily="34" charset="-128"/>
            </a:endParaRPr>
          </a:p>
          <a:p>
            <a:pPr eaLnBrk="1" hangingPunct="1">
              <a:spcBef>
                <a:spcPct val="0"/>
              </a:spcBef>
              <a:buFontTx/>
              <a:buNone/>
            </a:pPr>
            <a:r>
              <a:rPr lang="en-US" altLang="en-US" sz="1800">
                <a:solidFill>
                  <a:srgbClr val="000000"/>
                </a:solidFill>
                <a:latin typeface="Arial" panose="020B0604020202020204" pitchFamily="34" charset="0"/>
                <a:ea typeface="ＭＳ Ｐゴシック" panose="020B0600070205080204" pitchFamily="34" charset="-128"/>
              </a:rPr>
              <a:t>	The 0.2 conversion factor was obtained by </a:t>
            </a:r>
            <a:r>
              <a:rPr lang="en-US" altLang="en-US" sz="1800">
                <a:solidFill>
                  <a:srgbClr val="0000FF"/>
                </a:solidFill>
                <a:latin typeface="Arial" panose="020B0604020202020204" pitchFamily="34" charset="0"/>
                <a:ea typeface="ＭＳ Ｐゴシック" panose="020B0600070205080204" pitchFamily="34" charset="-128"/>
              </a:rPr>
              <a:t>Orville et al. [1987]</a:t>
            </a:r>
            <a:r>
              <a:rPr lang="en-US" altLang="en-US" sz="1800">
                <a:solidFill>
                  <a:srgbClr val="000000"/>
                </a:solidFill>
                <a:latin typeface="Arial" panose="020B0604020202020204" pitchFamily="34" charset="0"/>
                <a:ea typeface="ＭＳ Ｐゴシック" panose="020B0600070205080204" pitchFamily="34" charset="-128"/>
              </a:rPr>
              <a:t> by equating the observed </a:t>
            </a:r>
            <a:r>
              <a:rPr lang="en-US" altLang="en-US" sz="1800" b="1">
                <a:solidFill>
                  <a:srgbClr val="A50021"/>
                </a:solidFill>
                <a:latin typeface="Arial" panose="020B0604020202020204" pitchFamily="34" charset="0"/>
                <a:ea typeface="ＭＳ Ｐゴシック" panose="020B0600070205080204" pitchFamily="34" charset="-128"/>
              </a:rPr>
              <a:t>median value of RNSS</a:t>
            </a:r>
            <a:r>
              <a:rPr lang="en-US" altLang="en-US" sz="1800">
                <a:solidFill>
                  <a:srgbClr val="000000"/>
                </a:solidFill>
                <a:latin typeface="Arial" panose="020B0604020202020204" pitchFamily="34" charset="0"/>
                <a:ea typeface="ＭＳ Ｐゴシック" panose="020B0600070205080204" pitchFamily="34" charset="-128"/>
              </a:rPr>
              <a:t>, based on reports of the SUNYA network (predecessor of the NLDN) in 1984-1985, to the median peak current of </a:t>
            </a:r>
            <a:r>
              <a:rPr lang="en-US" altLang="en-US" sz="1800" b="1">
                <a:solidFill>
                  <a:srgbClr val="A50021"/>
                </a:solidFill>
                <a:latin typeface="Arial" panose="020B0604020202020204" pitchFamily="34" charset="0"/>
                <a:ea typeface="ＭＳ Ｐゴシック" panose="020B0600070205080204" pitchFamily="34" charset="-128"/>
              </a:rPr>
              <a:t>30 kA</a:t>
            </a:r>
            <a:r>
              <a:rPr lang="en-US" altLang="en-US" sz="1800">
                <a:solidFill>
                  <a:srgbClr val="000000"/>
                </a:solidFill>
                <a:latin typeface="Arial" panose="020B0604020202020204" pitchFamily="34" charset="0"/>
                <a:ea typeface="ＭＳ Ｐゴシック" panose="020B0600070205080204" pitchFamily="34" charset="-128"/>
              </a:rPr>
              <a:t> directly-measured in Switzerland by </a:t>
            </a:r>
            <a:r>
              <a:rPr lang="en-US" altLang="en-US" sz="1800">
                <a:solidFill>
                  <a:srgbClr val="0000FF"/>
                </a:solidFill>
                <a:latin typeface="Arial" panose="020B0604020202020204" pitchFamily="34" charset="0"/>
                <a:ea typeface="ＭＳ Ｐゴシック" panose="020B0600070205080204" pitchFamily="34" charset="-128"/>
              </a:rPr>
              <a:t>Berger et al. [1975]</a:t>
            </a:r>
            <a:r>
              <a:rPr lang="en-US" altLang="en-US" sz="1800">
                <a:solidFill>
                  <a:srgbClr val="000000"/>
                </a:solidFill>
                <a:latin typeface="Arial" panose="020B0604020202020204" pitchFamily="34" charset="0"/>
                <a:ea typeface="ＭＳ Ｐゴシック" panose="020B0600070205080204" pitchFamily="34" charset="-128"/>
              </a:rPr>
              <a:t>. </a:t>
            </a:r>
          </a:p>
          <a:p>
            <a:pPr eaLnBrk="1" hangingPunct="1">
              <a:spcBef>
                <a:spcPct val="0"/>
              </a:spcBef>
              <a:buFontTx/>
              <a:buNone/>
            </a:pPr>
            <a:r>
              <a:rPr lang="en-US" altLang="en-US" sz="1800">
                <a:solidFill>
                  <a:srgbClr val="000000"/>
                </a:solidFill>
                <a:latin typeface="Arial" panose="020B0604020202020204" pitchFamily="34" charset="0"/>
                <a:ea typeface="ＭＳ Ｐゴシック" panose="020B0600070205080204" pitchFamily="34" charset="-128"/>
              </a:rPr>
              <a:t>	</a:t>
            </a:r>
          </a:p>
          <a:p>
            <a:pPr eaLnBrk="1" hangingPunct="1">
              <a:spcBef>
                <a:spcPct val="0"/>
              </a:spcBef>
              <a:buFontTx/>
              <a:buNone/>
            </a:pPr>
            <a:r>
              <a:rPr lang="en-US" altLang="en-US" sz="1800">
                <a:solidFill>
                  <a:srgbClr val="000000"/>
                </a:solidFill>
                <a:latin typeface="Arial" panose="020B0604020202020204" pitchFamily="34" charset="0"/>
                <a:ea typeface="ＭＳ Ｐゴシック" panose="020B0600070205080204" pitchFamily="34" charset="-128"/>
              </a:rPr>
              <a:t>	</a:t>
            </a:r>
          </a:p>
        </p:txBody>
      </p:sp>
      <p:sp>
        <p:nvSpPr>
          <p:cNvPr id="217100" name="Rectangle 13"/>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graphicFrame>
        <p:nvGraphicFramePr>
          <p:cNvPr id="217101" name="Object 13"/>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4" imgW="101600" imgH="177800" progId="Equation.3">
                  <p:embed/>
                </p:oleObj>
              </mc:Choice>
              <mc:Fallback>
                <p:oleObj name="Equation" r:id="rId4" imgW="101600" imgH="177800" progId="Equation.3">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7102" name="Object 14"/>
          <p:cNvGraphicFramePr>
            <a:graphicFrameLocks noChangeAspect="1"/>
          </p:cNvGraphicFramePr>
          <p:nvPr/>
        </p:nvGraphicFramePr>
        <p:xfrm>
          <a:off x="3846513" y="2251075"/>
          <a:ext cx="1436687" cy="377825"/>
        </p:xfrm>
        <a:graphic>
          <a:graphicData uri="http://schemas.openxmlformats.org/presentationml/2006/ole">
            <mc:AlternateContent xmlns:mc="http://schemas.openxmlformats.org/markup-compatibility/2006">
              <mc:Choice xmlns:v="urn:schemas-microsoft-com:vml" Requires="v">
                <p:oleObj name="Equation" r:id="rId6" imgW="825142" imgH="215806" progId="Equation.3">
                  <p:embed/>
                </p:oleObj>
              </mc:Choice>
              <mc:Fallback>
                <p:oleObj name="Equation" r:id="rId6" imgW="825142" imgH="215806" progId="Equation.3">
                  <p:embed/>
                  <p:pic>
                    <p:nvPicPr>
                      <p:cNvPr id="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6513" y="2251075"/>
                        <a:ext cx="1436687"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7104" name="Object 16"/>
          <p:cNvGraphicFramePr>
            <a:graphicFrameLocks noChangeAspect="1"/>
          </p:cNvGraphicFramePr>
          <p:nvPr/>
        </p:nvGraphicFramePr>
        <p:xfrm>
          <a:off x="4440238" y="2708275"/>
          <a:ext cx="730250" cy="377825"/>
        </p:xfrm>
        <a:graphic>
          <a:graphicData uri="http://schemas.openxmlformats.org/presentationml/2006/ole">
            <mc:AlternateContent xmlns:mc="http://schemas.openxmlformats.org/markup-compatibility/2006">
              <mc:Choice xmlns:v="urn:schemas-microsoft-com:vml" Requires="v">
                <p:oleObj name="Equation" r:id="rId8" imgW="418918" imgH="215806" progId="Equation.3">
                  <p:embed/>
                </p:oleObj>
              </mc:Choice>
              <mc:Fallback>
                <p:oleObj name="Equation" r:id="rId8" imgW="418918" imgH="215806" progId="Equation.3">
                  <p:embed/>
                  <p:pic>
                    <p:nvPicPr>
                      <p:cNvPr id="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0238" y="2708275"/>
                        <a:ext cx="7302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str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5" name="Line 3"/>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16" name="Line 4"/>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17" name="Oval 5"/>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sp>
        <p:nvSpPr>
          <p:cNvPr id="218118" name="Oval 6"/>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pic>
        <p:nvPicPr>
          <p:cNvPr id="218119" name="Picture 7" descr="largeBlueW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20" name="Rectangle 8"/>
          <p:cNvSpPr>
            <a:spLocks noChangeArrowheads="1"/>
          </p:cNvSpPr>
          <p:nvPr/>
        </p:nvSpPr>
        <p:spPr bwMode="auto">
          <a:xfrm>
            <a:off x="5334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4E4F75B7-A235-4AB4-9C62-024A15704017}" type="slidenum">
              <a:rPr lang="en-US" altLang="en-US" sz="1200">
                <a:solidFill>
                  <a:srgbClr val="FF6600"/>
                </a:solidFill>
                <a:latin typeface="Times New Roman" panose="02020603050405020304" pitchFamily="18" charset="0"/>
                <a:ea typeface="ＭＳ Ｐゴシック" panose="020B0600070205080204" pitchFamily="34" charset="-128"/>
              </a:rPr>
              <a:pPr algn="ctr" eaLnBrk="1" hangingPunct="1">
                <a:spcBef>
                  <a:spcPct val="0"/>
                </a:spcBef>
                <a:buFontTx/>
                <a:buNone/>
              </a:pPr>
              <a:t>55</a:t>
            </a:fld>
            <a:endParaRPr lang="en-US" altLang="en-US" sz="1200">
              <a:solidFill>
                <a:srgbClr val="FF6600"/>
              </a:solidFill>
              <a:latin typeface="Times New Roman" panose="02020603050405020304" pitchFamily="18" charset="0"/>
              <a:ea typeface="ＭＳ Ｐゴシック" panose="020B0600070205080204" pitchFamily="34" charset="-128"/>
            </a:endParaRPr>
          </a:p>
        </p:txBody>
      </p:sp>
      <p:sp>
        <p:nvSpPr>
          <p:cNvPr id="218121" name="Line 9"/>
          <p:cNvSpPr>
            <a:spLocks noChangeShapeType="1"/>
          </p:cNvSpPr>
          <p:nvPr/>
        </p:nvSpPr>
        <p:spPr bwMode="auto">
          <a:xfrm>
            <a:off x="1066800" y="3810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22" name="Text Box 10"/>
          <p:cNvSpPr txBox="1">
            <a:spLocks noChangeArrowheads="1"/>
          </p:cNvSpPr>
          <p:nvPr/>
        </p:nvSpPr>
        <p:spPr bwMode="auto">
          <a:xfrm>
            <a:off x="990600" y="36513"/>
            <a:ext cx="1765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3333CC"/>
                </a:solidFill>
                <a:latin typeface="Arial" panose="020B0604020202020204" pitchFamily="34" charset="0"/>
                <a:ea typeface="ＭＳ Ｐゴシック" panose="020B0600070205080204" pitchFamily="34" charset="-128"/>
              </a:rPr>
              <a:t>Methodology</a:t>
            </a:r>
          </a:p>
        </p:txBody>
      </p:sp>
      <p:sp>
        <p:nvSpPr>
          <p:cNvPr id="218123" name="Text Box 12"/>
          <p:cNvSpPr txBox="1">
            <a:spLocks noChangeArrowheads="1"/>
          </p:cNvSpPr>
          <p:nvPr/>
        </p:nvSpPr>
        <p:spPr bwMode="auto">
          <a:xfrm>
            <a:off x="762000" y="609600"/>
            <a:ext cx="8321675"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ea typeface="ＭＳ Ｐゴシック" panose="020B0600070205080204" pitchFamily="34" charset="-128"/>
              </a:rPr>
              <a:t>      Equation                        (implying that </a:t>
            </a:r>
            <a:r>
              <a:rPr lang="en-US" altLang="en-US" sz="1800" b="1">
                <a:solidFill>
                  <a:srgbClr val="A50021"/>
                </a:solidFill>
                <a:latin typeface="Arial" panose="020B0604020202020204" pitchFamily="34" charset="0"/>
                <a:ea typeface="ＭＳ Ｐゴシック" panose="020B0600070205080204" pitchFamily="34" charset="-128"/>
              </a:rPr>
              <a:t>I ~ B</a:t>
            </a:r>
            <a:r>
              <a:rPr lang="en-US" altLang="en-US" sz="1800">
                <a:solidFill>
                  <a:srgbClr val="000000"/>
                </a:solidFill>
                <a:latin typeface="Arial" panose="020B0604020202020204" pitchFamily="34" charset="0"/>
                <a:ea typeface="ＭＳ Ｐゴシック" panose="020B0600070205080204" pitchFamily="34" charset="-128"/>
              </a:rPr>
              <a:t>) may be viewed as equivalent to the following equation derived for the transmission line model </a:t>
            </a:r>
            <a:r>
              <a:rPr lang="en-US" altLang="en-US" sz="1800">
                <a:solidFill>
                  <a:srgbClr val="0000FF"/>
                </a:solidFill>
                <a:latin typeface="Arial" panose="020B0604020202020204" pitchFamily="34" charset="0"/>
                <a:ea typeface="ＭＳ Ｐゴシック" panose="020B0600070205080204" pitchFamily="34" charset="-128"/>
              </a:rPr>
              <a:t>[Uman and McLain 1969]</a:t>
            </a:r>
            <a:r>
              <a:rPr lang="en-US" altLang="en-US" sz="1800">
                <a:solidFill>
                  <a:srgbClr val="000000"/>
                </a:solidFill>
                <a:latin typeface="Arial" panose="020B0604020202020204" pitchFamily="34" charset="0"/>
                <a:ea typeface="ＭＳ Ｐゴシック" panose="020B0600070205080204" pitchFamily="34" charset="-128"/>
              </a:rPr>
              <a:t> of the lightning return stroke. </a:t>
            </a:r>
          </a:p>
          <a:p>
            <a:pPr eaLnBrk="1" hangingPunct="1">
              <a:spcBef>
                <a:spcPct val="0"/>
              </a:spcBef>
              <a:buFontTx/>
              <a:buNone/>
            </a:pPr>
            <a:endParaRPr lang="en-US" altLang="en-US" sz="1800">
              <a:solidFill>
                <a:srgbClr val="000000"/>
              </a:solidFill>
              <a:latin typeface="Arial" panose="020B0604020202020204" pitchFamily="34" charset="0"/>
              <a:ea typeface="ＭＳ Ｐゴシック" panose="020B0600070205080204" pitchFamily="34" charset="-128"/>
            </a:endParaRPr>
          </a:p>
          <a:p>
            <a:pPr eaLnBrk="1" hangingPunct="1">
              <a:spcBef>
                <a:spcPct val="0"/>
              </a:spcBef>
              <a:buFontTx/>
              <a:buNone/>
            </a:pPr>
            <a:endParaRPr lang="en-US" altLang="en-US" sz="1800">
              <a:solidFill>
                <a:srgbClr val="000000"/>
              </a:solidFill>
              <a:latin typeface="Arial" panose="020B0604020202020204" pitchFamily="34" charset="0"/>
              <a:ea typeface="ＭＳ Ｐゴシック" panose="020B0600070205080204" pitchFamily="34" charset="-128"/>
            </a:endParaRPr>
          </a:p>
          <a:p>
            <a:pPr eaLnBrk="1" hangingPunct="1">
              <a:spcBef>
                <a:spcPct val="0"/>
              </a:spcBef>
              <a:buFontTx/>
              <a:buNone/>
            </a:pPr>
            <a:r>
              <a:rPr lang="en-US" altLang="en-US" sz="1800">
                <a:solidFill>
                  <a:srgbClr val="000000"/>
                </a:solidFill>
                <a:latin typeface="Arial" panose="020B0604020202020204" pitchFamily="34" charset="0"/>
                <a:ea typeface="ＭＳ Ｐゴシック" panose="020B0600070205080204" pitchFamily="34" charset="-128"/>
              </a:rPr>
              <a:t>													  (</a:t>
            </a:r>
            <a:r>
              <a:rPr lang="en-US" altLang="en-US" sz="1800" b="1">
                <a:solidFill>
                  <a:srgbClr val="A50021"/>
                </a:solidFill>
                <a:latin typeface="Arial" panose="020B0604020202020204" pitchFamily="34" charset="0"/>
                <a:ea typeface="ＭＳ Ｐゴシック" panose="020B0600070205080204" pitchFamily="34" charset="-128"/>
              </a:rPr>
              <a:t>I ~ B/v</a:t>
            </a:r>
            <a:r>
              <a:rPr lang="en-US" altLang="en-US" sz="1800">
                <a:solidFill>
                  <a:srgbClr val="000000"/>
                </a:solidFill>
                <a:latin typeface="Arial" panose="020B0604020202020204" pitchFamily="34" charset="0"/>
                <a:ea typeface="ＭＳ Ｐゴシック" panose="020B0600070205080204" pitchFamily="34" charset="-128"/>
              </a:rPr>
              <a:t>)</a:t>
            </a:r>
          </a:p>
          <a:p>
            <a:pPr eaLnBrk="1" hangingPunct="1">
              <a:spcBef>
                <a:spcPct val="0"/>
              </a:spcBef>
              <a:buFontTx/>
              <a:buNone/>
            </a:pPr>
            <a:endParaRPr lang="en-US" altLang="en-US" sz="1800">
              <a:solidFill>
                <a:srgbClr val="000000"/>
              </a:solidFill>
              <a:latin typeface="Arial" panose="020B0604020202020204" pitchFamily="34" charset="0"/>
              <a:ea typeface="ＭＳ Ｐゴシック" panose="020B0600070205080204" pitchFamily="34" charset="-128"/>
            </a:endParaRPr>
          </a:p>
          <a:p>
            <a:pPr eaLnBrk="1" hangingPunct="1">
              <a:spcBef>
                <a:spcPct val="0"/>
              </a:spcBef>
              <a:buFontTx/>
              <a:buNone/>
            </a:pPr>
            <a:endParaRPr lang="en-US" altLang="en-US" sz="1800">
              <a:solidFill>
                <a:srgbClr val="000000"/>
              </a:solidFill>
              <a:latin typeface="Arial" panose="020B0604020202020204" pitchFamily="34" charset="0"/>
              <a:ea typeface="ＭＳ Ｐゴシック" panose="020B0600070205080204" pitchFamily="34" charset="-128"/>
            </a:endParaRPr>
          </a:p>
          <a:p>
            <a:pPr eaLnBrk="1" hangingPunct="1">
              <a:spcBef>
                <a:spcPct val="0"/>
              </a:spcBef>
              <a:buFontTx/>
              <a:buNone/>
            </a:pPr>
            <a:r>
              <a:rPr lang="en-US" altLang="en-US" sz="1800">
                <a:solidFill>
                  <a:srgbClr val="000000"/>
                </a:solidFill>
                <a:latin typeface="Arial" panose="020B0604020202020204" pitchFamily="34" charset="0"/>
                <a:ea typeface="ＭＳ Ｐゴシック" panose="020B0600070205080204" pitchFamily="34" charset="-128"/>
              </a:rPr>
              <a:t>where B is the magnetic radiation field at ground at a distance D from the lightning channel base, µ</a:t>
            </a:r>
            <a:r>
              <a:rPr lang="en-US" altLang="en-US" sz="1800" baseline="-25000">
                <a:solidFill>
                  <a:srgbClr val="000000"/>
                </a:solidFill>
                <a:latin typeface="Arial" panose="020B0604020202020204" pitchFamily="34" charset="0"/>
                <a:ea typeface="ＭＳ Ｐゴシック" panose="020B0600070205080204" pitchFamily="34" charset="-128"/>
                <a:sym typeface="WP Greek Courier" pitchFamily="49" charset="2"/>
              </a:rPr>
              <a:t>o</a:t>
            </a:r>
            <a:r>
              <a:rPr lang="en-US" altLang="en-US" sz="1800">
                <a:solidFill>
                  <a:srgbClr val="000000"/>
                </a:solidFill>
                <a:latin typeface="Arial" panose="020B0604020202020204" pitchFamily="34" charset="0"/>
                <a:ea typeface="ＭＳ Ｐゴシック" panose="020B0600070205080204" pitchFamily="34" charset="-128"/>
              </a:rPr>
              <a:t> = 4</a:t>
            </a:r>
            <a:r>
              <a:rPr lang="el-GR" altLang="en-US" sz="1800">
                <a:solidFill>
                  <a:srgbClr val="000000"/>
                </a:solidFill>
                <a:latin typeface="Arial" panose="020B0604020202020204" pitchFamily="34" charset="0"/>
                <a:ea typeface="ＭＳ Ｐゴシック" panose="020B0600070205080204" pitchFamily="34" charset="-128"/>
              </a:rPr>
              <a:t>π</a:t>
            </a:r>
            <a:r>
              <a:rPr lang="en-US" altLang="en-US" sz="1800">
                <a:solidFill>
                  <a:srgbClr val="000000"/>
                </a:solidFill>
                <a:latin typeface="Arial" panose="020B0604020202020204" pitchFamily="34" charset="0"/>
                <a:ea typeface="ＭＳ Ｐゴシック" panose="020B0600070205080204" pitchFamily="34" charset="-128"/>
              </a:rPr>
              <a:t> x 10</a:t>
            </a:r>
            <a:r>
              <a:rPr lang="en-US" altLang="en-US" sz="1800" baseline="30000">
                <a:solidFill>
                  <a:srgbClr val="000000"/>
                </a:solidFill>
                <a:latin typeface="Arial" panose="020B0604020202020204" pitchFamily="34" charset="0"/>
                <a:ea typeface="ＭＳ Ｐゴシック" panose="020B0600070205080204" pitchFamily="34" charset="-128"/>
              </a:rPr>
              <a:t>-7</a:t>
            </a:r>
            <a:r>
              <a:rPr lang="en-US" altLang="en-US" sz="1800">
                <a:solidFill>
                  <a:srgbClr val="000000"/>
                </a:solidFill>
                <a:latin typeface="Arial" panose="020B0604020202020204" pitchFamily="34" charset="0"/>
                <a:ea typeface="ＭＳ Ｐゴシック" panose="020B0600070205080204" pitchFamily="34" charset="-128"/>
              </a:rPr>
              <a:t> H/m is the permeability of free space, v is the return-stroke propagation speed, and c is the speed of light (3 x 10</a:t>
            </a:r>
            <a:r>
              <a:rPr lang="en-US" altLang="en-US" sz="1800" baseline="30000">
                <a:solidFill>
                  <a:srgbClr val="000000"/>
                </a:solidFill>
                <a:latin typeface="Arial" panose="020B0604020202020204" pitchFamily="34" charset="0"/>
                <a:ea typeface="ＭＳ Ｐゴシック" panose="020B0600070205080204" pitchFamily="34" charset="-128"/>
              </a:rPr>
              <a:t>8</a:t>
            </a:r>
            <a:r>
              <a:rPr lang="en-US" altLang="en-US" sz="1800">
                <a:solidFill>
                  <a:srgbClr val="000000"/>
                </a:solidFill>
                <a:latin typeface="Arial" panose="020B0604020202020204" pitchFamily="34" charset="0"/>
                <a:ea typeface="ＭＳ Ｐゴシック" panose="020B0600070205080204" pitchFamily="34" charset="-128"/>
              </a:rPr>
              <a:t> m/s), provided that D and v are known.  </a:t>
            </a:r>
          </a:p>
          <a:p>
            <a:pPr eaLnBrk="1" hangingPunct="1">
              <a:spcBef>
                <a:spcPct val="0"/>
              </a:spcBef>
              <a:buFontTx/>
              <a:buNone/>
            </a:pPr>
            <a:endParaRPr lang="en-US" altLang="en-US" sz="1800">
              <a:solidFill>
                <a:srgbClr val="000000"/>
              </a:solidFill>
              <a:latin typeface="Arial" panose="020B0604020202020204" pitchFamily="34" charset="0"/>
              <a:ea typeface="ＭＳ Ｐゴシック" panose="020B0600070205080204" pitchFamily="34" charset="-128"/>
            </a:endParaRPr>
          </a:p>
          <a:p>
            <a:pPr eaLnBrk="1" hangingPunct="1">
              <a:spcBef>
                <a:spcPct val="0"/>
              </a:spcBef>
              <a:buFontTx/>
              <a:buNone/>
            </a:pPr>
            <a:r>
              <a:rPr lang="en-US" altLang="en-US" sz="1800">
                <a:solidFill>
                  <a:srgbClr val="000000"/>
                </a:solidFill>
                <a:latin typeface="Arial" panose="020B0604020202020204" pitchFamily="34" charset="0"/>
                <a:ea typeface="ＭＳ Ｐゴシック" panose="020B0600070205080204" pitchFamily="34" charset="-128"/>
              </a:rPr>
              <a:t>	Note that v is not measured by the NLDN (or by any other LLS) and varies from stroke to stroke up to an order of magnitude </a:t>
            </a:r>
            <a:r>
              <a:rPr lang="en-US" altLang="en-US" sz="1800">
                <a:solidFill>
                  <a:srgbClr val="0000FF"/>
                </a:solidFill>
                <a:latin typeface="Arial" panose="020B0604020202020204" pitchFamily="34" charset="0"/>
                <a:ea typeface="ＭＳ Ｐゴシック" panose="020B0600070205080204" pitchFamily="34" charset="-128"/>
              </a:rPr>
              <a:t>[e.g., Rakov 2007]</a:t>
            </a:r>
            <a:r>
              <a:rPr lang="en-US" altLang="en-US" sz="1800">
                <a:solidFill>
                  <a:srgbClr val="000000"/>
                </a:solidFill>
                <a:latin typeface="Arial" panose="020B0604020202020204" pitchFamily="34" charset="0"/>
                <a:ea typeface="ＭＳ Ｐゴシック" panose="020B0600070205080204" pitchFamily="34" charset="-128"/>
              </a:rPr>
              <a:t>, while equation                         implies that v is the same for all lightning strokes. </a:t>
            </a:r>
          </a:p>
          <a:p>
            <a:pPr eaLnBrk="1" hangingPunct="1">
              <a:spcBef>
                <a:spcPct val="0"/>
              </a:spcBef>
              <a:buFontTx/>
              <a:buNone/>
            </a:pPr>
            <a:endParaRPr lang="en-US" altLang="en-US" sz="1800">
              <a:solidFill>
                <a:srgbClr val="000000"/>
              </a:solidFill>
              <a:latin typeface="Arial" panose="020B0604020202020204" pitchFamily="34" charset="0"/>
              <a:ea typeface="ＭＳ Ｐゴシック" panose="020B0600070205080204" pitchFamily="34" charset="-128"/>
            </a:endParaRPr>
          </a:p>
          <a:p>
            <a:pPr eaLnBrk="1" hangingPunct="1">
              <a:spcBef>
                <a:spcPct val="0"/>
              </a:spcBef>
              <a:buFontTx/>
              <a:buNone/>
            </a:pPr>
            <a:r>
              <a:rPr lang="en-US" altLang="en-US" sz="1800">
                <a:solidFill>
                  <a:srgbClr val="000000"/>
                </a:solidFill>
                <a:latin typeface="Arial" panose="020B0604020202020204" pitchFamily="34" charset="0"/>
                <a:ea typeface="ＭＳ Ｐゴシック" panose="020B0600070205080204" pitchFamily="34" charset="-128"/>
              </a:rPr>
              <a:t>	Later, </a:t>
            </a:r>
            <a:r>
              <a:rPr lang="en-US" altLang="en-US" sz="1800" b="1">
                <a:solidFill>
                  <a:srgbClr val="A50021"/>
                </a:solidFill>
                <a:latin typeface="Arial" panose="020B0604020202020204" pitchFamily="34" charset="0"/>
                <a:ea typeface="ＭＳ Ｐゴシック" panose="020B0600070205080204" pitchFamily="34" charset="-128"/>
              </a:rPr>
              <a:t>rocket-triggered lightning data</a:t>
            </a:r>
            <a:r>
              <a:rPr lang="en-US" altLang="en-US" sz="1800">
                <a:solidFill>
                  <a:srgbClr val="000000"/>
                </a:solidFill>
                <a:latin typeface="Arial" panose="020B0604020202020204" pitchFamily="34" charset="0"/>
                <a:ea typeface="ＭＳ Ｐゴシック" panose="020B0600070205080204" pitchFamily="34" charset="-128"/>
              </a:rPr>
              <a:t> were used to calibrate the NLDN current estimation algorithm.  </a:t>
            </a:r>
          </a:p>
        </p:txBody>
      </p:sp>
      <p:graphicFrame>
        <p:nvGraphicFramePr>
          <p:cNvPr id="218124" name="Object 12"/>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4" imgW="101600" imgH="177800" progId="Equation.3">
                  <p:embed/>
                </p:oleObj>
              </mc:Choice>
              <mc:Fallback>
                <p:oleObj name="Equation" r:id="rId4" imgW="101600" imgH="177800" progId="Equation.3">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8125" name="Object 13"/>
          <p:cNvGraphicFramePr>
            <a:graphicFrameLocks noChangeAspect="1"/>
          </p:cNvGraphicFramePr>
          <p:nvPr/>
        </p:nvGraphicFramePr>
        <p:xfrm>
          <a:off x="2514600" y="1800225"/>
          <a:ext cx="3822700" cy="871538"/>
        </p:xfrm>
        <a:graphic>
          <a:graphicData uri="http://schemas.openxmlformats.org/presentationml/2006/ole">
            <mc:AlternateContent xmlns:mc="http://schemas.openxmlformats.org/markup-compatibility/2006">
              <mc:Choice xmlns:v="urn:schemas-microsoft-com:vml" Requires="v">
                <p:oleObj name="Equation" r:id="rId6" imgW="1778000" imgH="419100" progId="Equation.3">
                  <p:embed/>
                </p:oleObj>
              </mc:Choice>
              <mc:Fallback>
                <p:oleObj name="Equation" r:id="rId6" imgW="1778000" imgH="419100" progId="Equation.3">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1800225"/>
                        <a:ext cx="3822700" cy="871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8126" name="Object 14"/>
          <p:cNvGraphicFramePr>
            <a:graphicFrameLocks noChangeAspect="1"/>
          </p:cNvGraphicFramePr>
          <p:nvPr/>
        </p:nvGraphicFramePr>
        <p:xfrm>
          <a:off x="2178050" y="552450"/>
          <a:ext cx="1471613" cy="385763"/>
        </p:xfrm>
        <a:graphic>
          <a:graphicData uri="http://schemas.openxmlformats.org/presentationml/2006/ole">
            <mc:AlternateContent xmlns:mc="http://schemas.openxmlformats.org/markup-compatibility/2006">
              <mc:Choice xmlns:v="urn:schemas-microsoft-com:vml" Requires="v">
                <p:oleObj name="Equation" r:id="rId8" imgW="825142" imgH="215806" progId="Equation.3">
                  <p:embed/>
                </p:oleObj>
              </mc:Choice>
              <mc:Fallback>
                <p:oleObj name="Equation" r:id="rId8" imgW="825142" imgH="215806" progId="Equation.3">
                  <p:embed/>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8050" y="552450"/>
                        <a:ext cx="1471613" cy="385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8127" name="Object 15"/>
          <p:cNvGraphicFramePr>
            <a:graphicFrameLocks noChangeAspect="1"/>
          </p:cNvGraphicFramePr>
          <p:nvPr/>
        </p:nvGraphicFramePr>
        <p:xfrm>
          <a:off x="1809750" y="4692650"/>
          <a:ext cx="1471613" cy="385763"/>
        </p:xfrm>
        <a:graphic>
          <a:graphicData uri="http://schemas.openxmlformats.org/presentationml/2006/ole">
            <mc:AlternateContent xmlns:mc="http://schemas.openxmlformats.org/markup-compatibility/2006">
              <mc:Choice xmlns:v="urn:schemas-microsoft-com:vml" Requires="v">
                <p:oleObj name="Equation" r:id="rId10" imgW="825142" imgH="215806" progId="Equation.3">
                  <p:embed/>
                </p:oleObj>
              </mc:Choice>
              <mc:Fallback>
                <p:oleObj name="Equation" r:id="rId10" imgW="825142" imgH="215806" progId="Equation.3">
                  <p:embed/>
                  <p:pic>
                    <p:nvPicPr>
                      <p:cNvPr id="0"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09750" y="4692650"/>
                        <a:ext cx="1471613" cy="385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str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Line 3"/>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9140" name="Line 4"/>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9141" name="Oval 5"/>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sp>
        <p:nvSpPr>
          <p:cNvPr id="219142" name="Oval 6"/>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pic>
        <p:nvPicPr>
          <p:cNvPr id="219143" name="Picture 7" descr="largeBlueW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4" name="Rectangle 8"/>
          <p:cNvSpPr>
            <a:spLocks noChangeArrowheads="1"/>
          </p:cNvSpPr>
          <p:nvPr/>
        </p:nvSpPr>
        <p:spPr bwMode="auto">
          <a:xfrm>
            <a:off x="5334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C90A5D52-952C-435C-8237-5922F5AEB50D}" type="slidenum">
              <a:rPr lang="en-US" altLang="en-US" sz="1200">
                <a:solidFill>
                  <a:srgbClr val="FF6600"/>
                </a:solidFill>
                <a:latin typeface="Times New Roman" panose="02020603050405020304" pitchFamily="18" charset="0"/>
                <a:ea typeface="ＭＳ Ｐゴシック" panose="020B0600070205080204" pitchFamily="34" charset="-128"/>
              </a:rPr>
              <a:pPr algn="ctr" eaLnBrk="1" hangingPunct="1">
                <a:spcBef>
                  <a:spcPct val="0"/>
                </a:spcBef>
                <a:buFontTx/>
                <a:buNone/>
              </a:pPr>
              <a:t>56</a:t>
            </a:fld>
            <a:endParaRPr lang="en-US" altLang="en-US" sz="1200">
              <a:solidFill>
                <a:srgbClr val="FF6600"/>
              </a:solidFill>
              <a:latin typeface="Times New Roman" panose="02020603050405020304" pitchFamily="18" charset="0"/>
              <a:ea typeface="ＭＳ Ｐゴシック" panose="020B0600070205080204" pitchFamily="34" charset="-128"/>
            </a:endParaRPr>
          </a:p>
        </p:txBody>
      </p:sp>
      <p:sp>
        <p:nvSpPr>
          <p:cNvPr id="219145" name="Line 9"/>
          <p:cNvSpPr>
            <a:spLocks noChangeShapeType="1"/>
          </p:cNvSpPr>
          <p:nvPr/>
        </p:nvSpPr>
        <p:spPr bwMode="auto">
          <a:xfrm>
            <a:off x="1066800" y="3810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9146" name="Text Box 11"/>
          <p:cNvSpPr txBox="1">
            <a:spLocks noChangeArrowheads="1"/>
          </p:cNvSpPr>
          <p:nvPr/>
        </p:nvSpPr>
        <p:spPr bwMode="auto">
          <a:xfrm>
            <a:off x="1050925" y="493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sp>
        <p:nvSpPr>
          <p:cNvPr id="219147" name="Text Box 12"/>
          <p:cNvSpPr txBox="1">
            <a:spLocks noChangeArrowheads="1"/>
          </p:cNvSpPr>
          <p:nvPr/>
        </p:nvSpPr>
        <p:spPr bwMode="auto">
          <a:xfrm>
            <a:off x="1050925" y="11113"/>
            <a:ext cx="716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3333CC"/>
                </a:solidFill>
                <a:latin typeface="Arial" panose="020B0604020202020204" pitchFamily="34" charset="0"/>
                <a:ea typeface="ＭＳ Ｐゴシック" panose="020B0600070205080204" pitchFamily="34" charset="-128"/>
              </a:rPr>
              <a:t>Evolution of the NLDN current estimation algorithm</a:t>
            </a:r>
          </a:p>
        </p:txBody>
      </p:sp>
      <p:sp>
        <p:nvSpPr>
          <p:cNvPr id="219148" name="Text Box 39"/>
          <p:cNvSpPr txBox="1">
            <a:spLocks noChangeArrowheads="1"/>
          </p:cNvSpPr>
          <p:nvPr/>
        </p:nvSpPr>
        <p:spPr bwMode="auto">
          <a:xfrm>
            <a:off x="762000" y="4762500"/>
            <a:ext cx="7407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ea typeface="ＭＳ Ｐゴシック" panose="020B0600070205080204" pitchFamily="34" charset="-128"/>
              </a:rPr>
              <a:t>Range normalization of signal strength, SS, </a:t>
            </a:r>
            <a:r>
              <a:rPr lang="en-US" altLang="en-US" sz="1800">
                <a:solidFill>
                  <a:srgbClr val="000000"/>
                </a:solidFill>
                <a:latin typeface="Arial" panose="020B0604020202020204" pitchFamily="34" charset="0"/>
                <a:ea typeface="ＭＳ Ｐゴシック" panose="020B0600070205080204" pitchFamily="34" charset="-128"/>
              </a:rPr>
              <a:t>to 100 km is done using the following equation:</a:t>
            </a:r>
          </a:p>
        </p:txBody>
      </p:sp>
      <p:graphicFrame>
        <p:nvGraphicFramePr>
          <p:cNvPr id="219149" name="Object 13"/>
          <p:cNvGraphicFramePr>
            <a:graphicFrameLocks noChangeAspect="1"/>
          </p:cNvGraphicFramePr>
          <p:nvPr/>
        </p:nvGraphicFramePr>
        <p:xfrm>
          <a:off x="2771775" y="5645150"/>
          <a:ext cx="4225925" cy="555625"/>
        </p:xfrm>
        <a:graphic>
          <a:graphicData uri="http://schemas.openxmlformats.org/presentationml/2006/ole">
            <mc:AlternateContent xmlns:mc="http://schemas.openxmlformats.org/markup-compatibility/2006">
              <mc:Choice xmlns:v="urn:schemas-microsoft-com:vml" Requires="v">
                <p:oleObj name="Equation" r:id="rId4" imgW="1638300" imgH="215900" progId="Equation.3">
                  <p:embed/>
                </p:oleObj>
              </mc:Choice>
              <mc:Fallback>
                <p:oleObj name="Equation" r:id="rId4" imgW="1638300" imgH="215900" progId="Equation.3">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5645150"/>
                        <a:ext cx="4225925" cy="55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854" name="Group 14"/>
          <p:cNvGraphicFramePr>
            <a:graphicFrameLocks noGrp="1"/>
          </p:cNvGraphicFramePr>
          <p:nvPr/>
        </p:nvGraphicFramePr>
        <p:xfrm>
          <a:off x="241300" y="561975"/>
          <a:ext cx="8864600" cy="3609975"/>
        </p:xfrm>
        <a:graphic>
          <a:graphicData uri="http://schemas.openxmlformats.org/drawingml/2006/table">
            <a:tbl>
              <a:tblPr/>
              <a:tblGrid>
                <a:gridCol w="1358900">
                  <a:extLst>
                    <a:ext uri="{9D8B030D-6E8A-4147-A177-3AD203B41FA5}">
                      <a16:colId xmlns:a16="http://schemas.microsoft.com/office/drawing/2014/main" val="20000"/>
                    </a:ext>
                  </a:extLst>
                </a:gridCol>
                <a:gridCol w="1422400">
                  <a:extLst>
                    <a:ext uri="{9D8B030D-6E8A-4147-A177-3AD203B41FA5}">
                      <a16:colId xmlns:a16="http://schemas.microsoft.com/office/drawing/2014/main" val="20001"/>
                    </a:ext>
                  </a:extLst>
                </a:gridCol>
                <a:gridCol w="2120900">
                  <a:extLst>
                    <a:ext uri="{9D8B030D-6E8A-4147-A177-3AD203B41FA5}">
                      <a16:colId xmlns:a16="http://schemas.microsoft.com/office/drawing/2014/main" val="20002"/>
                    </a:ext>
                  </a:extLst>
                </a:gridCol>
                <a:gridCol w="1638300">
                  <a:extLst>
                    <a:ext uri="{9D8B030D-6E8A-4147-A177-3AD203B41FA5}">
                      <a16:colId xmlns:a16="http://schemas.microsoft.com/office/drawing/2014/main" val="20003"/>
                    </a:ext>
                  </a:extLst>
                </a:gridCol>
                <a:gridCol w="2324100">
                  <a:extLst>
                    <a:ext uri="{9D8B030D-6E8A-4147-A177-3AD203B41FA5}">
                      <a16:colId xmlns:a16="http://schemas.microsoft.com/office/drawing/2014/main" val="20004"/>
                    </a:ext>
                  </a:extLst>
                </a:gridCol>
              </a:tblGrid>
              <a:tr h="365157">
                <a:tc>
                  <a:txBody>
                    <a:bodyPr/>
                    <a:lstStyle>
                      <a:lvl1pPr>
                        <a:spcBef>
                          <a:spcPct val="20000"/>
                        </a:spcBef>
                        <a:buFont typeface="Arial" charset="0"/>
                        <a:defRPr sz="2800">
                          <a:solidFill>
                            <a:schemeClr val="tx1"/>
                          </a:solidFill>
                          <a:latin typeface="Calibri" pitchFamily="34" charset="0"/>
                        </a:defRPr>
                      </a:lvl1pPr>
                      <a:lvl2pPr marL="37931725" indent="-37474525">
                        <a:spcBef>
                          <a:spcPct val="20000"/>
                        </a:spcBef>
                        <a:buFont typeface="Arial" charset="0"/>
                        <a:defRPr sz="2400">
                          <a:solidFill>
                            <a:schemeClr val="tx1"/>
                          </a:solidFill>
                          <a:latin typeface="Calibri" pitchFamily="34" charset="0"/>
                        </a:defRPr>
                      </a:lvl2pPr>
                      <a:lvl3pPr>
                        <a:spcBef>
                          <a:spcPct val="20000"/>
                        </a:spcBef>
                        <a:defRPr sz="2000">
                          <a:solidFill>
                            <a:schemeClr val="tx1"/>
                          </a:solidFill>
                          <a:latin typeface="Calibri" pitchFamily="34" charset="0"/>
                        </a:defRPr>
                      </a:lvl3pPr>
                      <a:lvl4pPr>
                        <a:spcBef>
                          <a:spcPct val="20000"/>
                        </a:spcBef>
                        <a:defRPr>
                          <a:solidFill>
                            <a:schemeClr val="tx1"/>
                          </a:solidFill>
                          <a:latin typeface="Calibri" pitchFamily="34" charset="0"/>
                        </a:defRPr>
                      </a:lvl4pPr>
                      <a:lvl5pPr>
                        <a:spcBef>
                          <a:spcPct val="20000"/>
                        </a:spcBef>
                        <a:defRPr>
                          <a:solidFill>
                            <a:schemeClr val="tx1"/>
                          </a:solidFill>
                          <a:latin typeface="Calibri" pitchFamily="34" charset="0"/>
                        </a:defRPr>
                      </a:lvl5pPr>
                      <a:lvl6pPr marL="457200" fontAlgn="base">
                        <a:spcBef>
                          <a:spcPct val="20000"/>
                        </a:spcBef>
                        <a:spcAft>
                          <a:spcPct val="0"/>
                        </a:spcAft>
                        <a:defRPr>
                          <a:solidFill>
                            <a:schemeClr val="tx1"/>
                          </a:solidFill>
                          <a:latin typeface="Calibri" pitchFamily="34" charset="0"/>
                        </a:defRPr>
                      </a:lvl6pPr>
                      <a:lvl7pPr marL="914400" fontAlgn="base">
                        <a:spcBef>
                          <a:spcPct val="20000"/>
                        </a:spcBef>
                        <a:spcAft>
                          <a:spcPct val="0"/>
                        </a:spcAft>
                        <a:defRPr>
                          <a:solidFill>
                            <a:schemeClr val="tx1"/>
                          </a:solidFill>
                          <a:latin typeface="Calibri" pitchFamily="34" charset="0"/>
                        </a:defRPr>
                      </a:lvl7pPr>
                      <a:lvl8pPr marL="1371600" fontAlgn="base">
                        <a:spcBef>
                          <a:spcPct val="20000"/>
                        </a:spcBef>
                        <a:spcAft>
                          <a:spcPct val="0"/>
                        </a:spcAft>
                        <a:defRPr>
                          <a:solidFill>
                            <a:schemeClr val="tx1"/>
                          </a:solidFill>
                          <a:latin typeface="Calibri" pitchFamily="34" charset="0"/>
                        </a:defRPr>
                      </a:lvl8pPr>
                      <a:lvl9pPr marL="18288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cs typeface="Times New Roman" pitchFamily="18" charset="0"/>
                        </a:rPr>
                        <a:t>Period</a:t>
                      </a: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37931725" indent="-37474525">
                        <a:spcBef>
                          <a:spcPct val="20000"/>
                        </a:spcBef>
                        <a:buFont typeface="Arial" charset="0"/>
                        <a:defRPr sz="2400">
                          <a:solidFill>
                            <a:schemeClr val="tx1"/>
                          </a:solidFill>
                          <a:latin typeface="Calibri" pitchFamily="34" charset="0"/>
                        </a:defRPr>
                      </a:lvl2pPr>
                      <a:lvl3pPr>
                        <a:spcBef>
                          <a:spcPct val="20000"/>
                        </a:spcBef>
                        <a:defRPr sz="2000">
                          <a:solidFill>
                            <a:schemeClr val="tx1"/>
                          </a:solidFill>
                          <a:latin typeface="Calibri" pitchFamily="34" charset="0"/>
                        </a:defRPr>
                      </a:lvl3pPr>
                      <a:lvl4pPr>
                        <a:spcBef>
                          <a:spcPct val="20000"/>
                        </a:spcBef>
                        <a:defRPr>
                          <a:solidFill>
                            <a:schemeClr val="tx1"/>
                          </a:solidFill>
                          <a:latin typeface="Calibri" pitchFamily="34" charset="0"/>
                        </a:defRPr>
                      </a:lvl4pPr>
                      <a:lvl5pPr>
                        <a:spcBef>
                          <a:spcPct val="20000"/>
                        </a:spcBef>
                        <a:defRPr>
                          <a:solidFill>
                            <a:schemeClr val="tx1"/>
                          </a:solidFill>
                          <a:latin typeface="Calibri" pitchFamily="34" charset="0"/>
                        </a:defRPr>
                      </a:lvl5pPr>
                      <a:lvl6pPr marL="457200" fontAlgn="base">
                        <a:spcBef>
                          <a:spcPct val="20000"/>
                        </a:spcBef>
                        <a:spcAft>
                          <a:spcPct val="0"/>
                        </a:spcAft>
                        <a:defRPr>
                          <a:solidFill>
                            <a:schemeClr val="tx1"/>
                          </a:solidFill>
                          <a:latin typeface="Calibri" pitchFamily="34" charset="0"/>
                        </a:defRPr>
                      </a:lvl6pPr>
                      <a:lvl7pPr marL="914400" fontAlgn="base">
                        <a:spcBef>
                          <a:spcPct val="20000"/>
                        </a:spcBef>
                        <a:spcAft>
                          <a:spcPct val="0"/>
                        </a:spcAft>
                        <a:defRPr>
                          <a:solidFill>
                            <a:schemeClr val="tx1"/>
                          </a:solidFill>
                          <a:latin typeface="Calibri" pitchFamily="34" charset="0"/>
                        </a:defRPr>
                      </a:lvl7pPr>
                      <a:lvl8pPr marL="1371600" fontAlgn="base">
                        <a:spcBef>
                          <a:spcPct val="20000"/>
                        </a:spcBef>
                        <a:spcAft>
                          <a:spcPct val="0"/>
                        </a:spcAft>
                        <a:defRPr>
                          <a:solidFill>
                            <a:schemeClr val="tx1"/>
                          </a:solidFill>
                          <a:latin typeface="Calibri" pitchFamily="34" charset="0"/>
                        </a:defRPr>
                      </a:lvl8pPr>
                      <a:lvl9pPr marL="1828800" fontAlgn="base">
                        <a:spcBef>
                          <a:spcPct val="2000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cs typeface="Times New Roman" pitchFamily="18" charset="0"/>
                        </a:rPr>
                        <a:t>Before 1993</a:t>
                      </a: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37931725" indent="-37474525">
                        <a:spcBef>
                          <a:spcPct val="20000"/>
                        </a:spcBef>
                        <a:buFont typeface="Arial" charset="0"/>
                        <a:defRPr sz="2400">
                          <a:solidFill>
                            <a:schemeClr val="tx1"/>
                          </a:solidFill>
                          <a:latin typeface="Calibri" pitchFamily="34" charset="0"/>
                        </a:defRPr>
                      </a:lvl2pPr>
                      <a:lvl3pPr>
                        <a:spcBef>
                          <a:spcPct val="20000"/>
                        </a:spcBef>
                        <a:defRPr sz="2000">
                          <a:solidFill>
                            <a:schemeClr val="tx1"/>
                          </a:solidFill>
                          <a:latin typeface="Calibri" pitchFamily="34" charset="0"/>
                        </a:defRPr>
                      </a:lvl3pPr>
                      <a:lvl4pPr>
                        <a:spcBef>
                          <a:spcPct val="20000"/>
                        </a:spcBef>
                        <a:defRPr>
                          <a:solidFill>
                            <a:schemeClr val="tx1"/>
                          </a:solidFill>
                          <a:latin typeface="Calibri" pitchFamily="34" charset="0"/>
                        </a:defRPr>
                      </a:lvl4pPr>
                      <a:lvl5pPr>
                        <a:spcBef>
                          <a:spcPct val="20000"/>
                        </a:spcBef>
                        <a:defRPr>
                          <a:solidFill>
                            <a:schemeClr val="tx1"/>
                          </a:solidFill>
                          <a:latin typeface="Calibri" pitchFamily="34" charset="0"/>
                        </a:defRPr>
                      </a:lvl5pPr>
                      <a:lvl6pPr marL="457200" fontAlgn="base">
                        <a:spcBef>
                          <a:spcPct val="20000"/>
                        </a:spcBef>
                        <a:spcAft>
                          <a:spcPct val="0"/>
                        </a:spcAft>
                        <a:defRPr>
                          <a:solidFill>
                            <a:schemeClr val="tx1"/>
                          </a:solidFill>
                          <a:latin typeface="Calibri" pitchFamily="34" charset="0"/>
                        </a:defRPr>
                      </a:lvl6pPr>
                      <a:lvl7pPr marL="914400" fontAlgn="base">
                        <a:spcBef>
                          <a:spcPct val="20000"/>
                        </a:spcBef>
                        <a:spcAft>
                          <a:spcPct val="0"/>
                        </a:spcAft>
                        <a:defRPr>
                          <a:solidFill>
                            <a:schemeClr val="tx1"/>
                          </a:solidFill>
                          <a:latin typeface="Calibri" pitchFamily="34" charset="0"/>
                        </a:defRPr>
                      </a:lvl7pPr>
                      <a:lvl8pPr marL="1371600" fontAlgn="base">
                        <a:spcBef>
                          <a:spcPct val="20000"/>
                        </a:spcBef>
                        <a:spcAft>
                          <a:spcPct val="0"/>
                        </a:spcAft>
                        <a:defRPr>
                          <a:solidFill>
                            <a:schemeClr val="tx1"/>
                          </a:solidFill>
                          <a:latin typeface="Calibri" pitchFamily="34" charset="0"/>
                        </a:defRPr>
                      </a:lvl8pPr>
                      <a:lvl9pPr marL="1828800" fontAlgn="base">
                        <a:spcBef>
                          <a:spcPct val="2000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cs typeface="Times New Roman" pitchFamily="18" charset="0"/>
                        </a:rPr>
                        <a:t>1993-1996</a:t>
                      </a: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37931725" indent="-37474525">
                        <a:spcBef>
                          <a:spcPct val="20000"/>
                        </a:spcBef>
                        <a:buFont typeface="Arial" charset="0"/>
                        <a:defRPr sz="2400">
                          <a:solidFill>
                            <a:schemeClr val="tx1"/>
                          </a:solidFill>
                          <a:latin typeface="Calibri" pitchFamily="34" charset="0"/>
                        </a:defRPr>
                      </a:lvl2pPr>
                      <a:lvl3pPr>
                        <a:spcBef>
                          <a:spcPct val="20000"/>
                        </a:spcBef>
                        <a:defRPr sz="2000">
                          <a:solidFill>
                            <a:schemeClr val="tx1"/>
                          </a:solidFill>
                          <a:latin typeface="Calibri" pitchFamily="34" charset="0"/>
                        </a:defRPr>
                      </a:lvl3pPr>
                      <a:lvl4pPr>
                        <a:spcBef>
                          <a:spcPct val="20000"/>
                        </a:spcBef>
                        <a:defRPr>
                          <a:solidFill>
                            <a:schemeClr val="tx1"/>
                          </a:solidFill>
                          <a:latin typeface="Calibri" pitchFamily="34" charset="0"/>
                        </a:defRPr>
                      </a:lvl4pPr>
                      <a:lvl5pPr>
                        <a:spcBef>
                          <a:spcPct val="20000"/>
                        </a:spcBef>
                        <a:defRPr>
                          <a:solidFill>
                            <a:schemeClr val="tx1"/>
                          </a:solidFill>
                          <a:latin typeface="Calibri" pitchFamily="34" charset="0"/>
                        </a:defRPr>
                      </a:lvl5pPr>
                      <a:lvl6pPr marL="457200" fontAlgn="base">
                        <a:spcBef>
                          <a:spcPct val="20000"/>
                        </a:spcBef>
                        <a:spcAft>
                          <a:spcPct val="0"/>
                        </a:spcAft>
                        <a:defRPr>
                          <a:solidFill>
                            <a:schemeClr val="tx1"/>
                          </a:solidFill>
                          <a:latin typeface="Calibri" pitchFamily="34" charset="0"/>
                        </a:defRPr>
                      </a:lvl6pPr>
                      <a:lvl7pPr marL="914400" fontAlgn="base">
                        <a:spcBef>
                          <a:spcPct val="20000"/>
                        </a:spcBef>
                        <a:spcAft>
                          <a:spcPct val="0"/>
                        </a:spcAft>
                        <a:defRPr>
                          <a:solidFill>
                            <a:schemeClr val="tx1"/>
                          </a:solidFill>
                          <a:latin typeface="Calibri" pitchFamily="34" charset="0"/>
                        </a:defRPr>
                      </a:lvl7pPr>
                      <a:lvl8pPr marL="1371600" fontAlgn="base">
                        <a:spcBef>
                          <a:spcPct val="20000"/>
                        </a:spcBef>
                        <a:spcAft>
                          <a:spcPct val="0"/>
                        </a:spcAft>
                        <a:defRPr>
                          <a:solidFill>
                            <a:schemeClr val="tx1"/>
                          </a:solidFill>
                          <a:latin typeface="Calibri" pitchFamily="34" charset="0"/>
                        </a:defRPr>
                      </a:lvl8pPr>
                      <a:lvl9pPr marL="1828800" fontAlgn="base">
                        <a:spcBef>
                          <a:spcPct val="2000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cs typeface="Times New Roman" pitchFamily="18" charset="0"/>
                        </a:rPr>
                        <a:t>1996-2004</a:t>
                      </a: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37931725" indent="-37474525">
                        <a:spcBef>
                          <a:spcPct val="20000"/>
                        </a:spcBef>
                        <a:buFont typeface="Arial" charset="0"/>
                        <a:defRPr sz="2400">
                          <a:solidFill>
                            <a:schemeClr val="tx1"/>
                          </a:solidFill>
                          <a:latin typeface="Calibri" pitchFamily="34" charset="0"/>
                        </a:defRPr>
                      </a:lvl2pPr>
                      <a:lvl3pPr>
                        <a:spcBef>
                          <a:spcPct val="20000"/>
                        </a:spcBef>
                        <a:defRPr sz="2000">
                          <a:solidFill>
                            <a:schemeClr val="tx1"/>
                          </a:solidFill>
                          <a:latin typeface="Calibri" pitchFamily="34" charset="0"/>
                        </a:defRPr>
                      </a:lvl3pPr>
                      <a:lvl4pPr>
                        <a:spcBef>
                          <a:spcPct val="20000"/>
                        </a:spcBef>
                        <a:defRPr>
                          <a:solidFill>
                            <a:schemeClr val="tx1"/>
                          </a:solidFill>
                          <a:latin typeface="Calibri" pitchFamily="34" charset="0"/>
                        </a:defRPr>
                      </a:lvl4pPr>
                      <a:lvl5pPr>
                        <a:spcBef>
                          <a:spcPct val="20000"/>
                        </a:spcBef>
                        <a:defRPr>
                          <a:solidFill>
                            <a:schemeClr val="tx1"/>
                          </a:solidFill>
                          <a:latin typeface="Calibri" pitchFamily="34" charset="0"/>
                        </a:defRPr>
                      </a:lvl5pPr>
                      <a:lvl6pPr marL="457200" fontAlgn="base">
                        <a:spcBef>
                          <a:spcPct val="20000"/>
                        </a:spcBef>
                        <a:spcAft>
                          <a:spcPct val="0"/>
                        </a:spcAft>
                        <a:defRPr>
                          <a:solidFill>
                            <a:schemeClr val="tx1"/>
                          </a:solidFill>
                          <a:latin typeface="Calibri" pitchFamily="34" charset="0"/>
                        </a:defRPr>
                      </a:lvl6pPr>
                      <a:lvl7pPr marL="914400" fontAlgn="base">
                        <a:spcBef>
                          <a:spcPct val="20000"/>
                        </a:spcBef>
                        <a:spcAft>
                          <a:spcPct val="0"/>
                        </a:spcAft>
                        <a:defRPr>
                          <a:solidFill>
                            <a:schemeClr val="tx1"/>
                          </a:solidFill>
                          <a:latin typeface="Calibri" pitchFamily="34" charset="0"/>
                        </a:defRPr>
                      </a:lvl7pPr>
                      <a:lvl8pPr marL="1371600" fontAlgn="base">
                        <a:spcBef>
                          <a:spcPct val="20000"/>
                        </a:spcBef>
                        <a:spcAft>
                          <a:spcPct val="0"/>
                        </a:spcAft>
                        <a:defRPr>
                          <a:solidFill>
                            <a:schemeClr val="tx1"/>
                          </a:solidFill>
                          <a:latin typeface="Calibri" pitchFamily="34" charset="0"/>
                        </a:defRPr>
                      </a:lvl8pPr>
                      <a:lvl9pPr marL="1828800" fontAlgn="base">
                        <a:spcBef>
                          <a:spcPct val="2000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cs typeface="Times New Roman" pitchFamily="18" charset="0"/>
                        </a:rPr>
                        <a:t>2004-present</a:t>
                      </a: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4963">
                <a:tc>
                  <a:txBody>
                    <a:bodyPr/>
                    <a:lstStyle>
                      <a:lvl1pPr>
                        <a:spcBef>
                          <a:spcPct val="20000"/>
                        </a:spcBef>
                        <a:buFont typeface="Arial" charset="0"/>
                        <a:defRPr sz="2800">
                          <a:solidFill>
                            <a:schemeClr val="tx1"/>
                          </a:solidFill>
                          <a:latin typeface="Calibri" pitchFamily="34" charset="0"/>
                        </a:defRPr>
                      </a:lvl1pPr>
                      <a:lvl2pPr marL="37931725" indent="-37474525">
                        <a:spcBef>
                          <a:spcPct val="20000"/>
                        </a:spcBef>
                        <a:buFont typeface="Arial" charset="0"/>
                        <a:defRPr sz="2400">
                          <a:solidFill>
                            <a:schemeClr val="tx1"/>
                          </a:solidFill>
                          <a:latin typeface="Calibri" pitchFamily="34" charset="0"/>
                        </a:defRPr>
                      </a:lvl2pPr>
                      <a:lvl3pPr>
                        <a:spcBef>
                          <a:spcPct val="20000"/>
                        </a:spcBef>
                        <a:defRPr sz="2000">
                          <a:solidFill>
                            <a:schemeClr val="tx1"/>
                          </a:solidFill>
                          <a:latin typeface="Calibri" pitchFamily="34" charset="0"/>
                        </a:defRPr>
                      </a:lvl3pPr>
                      <a:lvl4pPr>
                        <a:spcBef>
                          <a:spcPct val="20000"/>
                        </a:spcBef>
                        <a:defRPr>
                          <a:solidFill>
                            <a:schemeClr val="tx1"/>
                          </a:solidFill>
                          <a:latin typeface="Calibri" pitchFamily="34" charset="0"/>
                        </a:defRPr>
                      </a:lvl4pPr>
                      <a:lvl5pPr>
                        <a:spcBef>
                          <a:spcPct val="20000"/>
                        </a:spcBef>
                        <a:defRPr>
                          <a:solidFill>
                            <a:schemeClr val="tx1"/>
                          </a:solidFill>
                          <a:latin typeface="Calibri" pitchFamily="34" charset="0"/>
                        </a:defRPr>
                      </a:lvl5pPr>
                      <a:lvl6pPr marL="457200" fontAlgn="base">
                        <a:spcBef>
                          <a:spcPct val="20000"/>
                        </a:spcBef>
                        <a:spcAft>
                          <a:spcPct val="0"/>
                        </a:spcAft>
                        <a:defRPr>
                          <a:solidFill>
                            <a:schemeClr val="tx1"/>
                          </a:solidFill>
                          <a:latin typeface="Calibri" pitchFamily="34" charset="0"/>
                        </a:defRPr>
                      </a:lvl6pPr>
                      <a:lvl7pPr marL="914400" fontAlgn="base">
                        <a:spcBef>
                          <a:spcPct val="20000"/>
                        </a:spcBef>
                        <a:spcAft>
                          <a:spcPct val="0"/>
                        </a:spcAft>
                        <a:defRPr>
                          <a:solidFill>
                            <a:schemeClr val="tx1"/>
                          </a:solidFill>
                          <a:latin typeface="Calibri" pitchFamily="34" charset="0"/>
                        </a:defRPr>
                      </a:lvl7pPr>
                      <a:lvl8pPr marL="1371600" fontAlgn="base">
                        <a:spcBef>
                          <a:spcPct val="20000"/>
                        </a:spcBef>
                        <a:spcAft>
                          <a:spcPct val="0"/>
                        </a:spcAft>
                        <a:defRPr>
                          <a:solidFill>
                            <a:schemeClr val="tx1"/>
                          </a:solidFill>
                          <a:latin typeface="Calibri" pitchFamily="34" charset="0"/>
                        </a:defRPr>
                      </a:lvl8pPr>
                      <a:lvl9pPr marL="18288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cs typeface="Times New Roman" pitchFamily="18" charset="0"/>
                        </a:rPr>
                        <a:t>Field-to-current conversion equation</a:t>
                      </a: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37931725" indent="-37474525">
                        <a:spcBef>
                          <a:spcPct val="20000"/>
                        </a:spcBef>
                        <a:buFont typeface="Arial" charset="0"/>
                        <a:defRPr sz="2400">
                          <a:solidFill>
                            <a:schemeClr val="tx1"/>
                          </a:solidFill>
                          <a:latin typeface="Calibri" pitchFamily="34" charset="0"/>
                        </a:defRPr>
                      </a:lvl2pPr>
                      <a:lvl3pPr>
                        <a:spcBef>
                          <a:spcPct val="20000"/>
                        </a:spcBef>
                        <a:defRPr sz="2000">
                          <a:solidFill>
                            <a:schemeClr val="tx1"/>
                          </a:solidFill>
                          <a:latin typeface="Calibri" pitchFamily="34" charset="0"/>
                        </a:defRPr>
                      </a:lvl3pPr>
                      <a:lvl4pPr>
                        <a:spcBef>
                          <a:spcPct val="20000"/>
                        </a:spcBef>
                        <a:defRPr>
                          <a:solidFill>
                            <a:schemeClr val="tx1"/>
                          </a:solidFill>
                          <a:latin typeface="Calibri" pitchFamily="34" charset="0"/>
                        </a:defRPr>
                      </a:lvl4pPr>
                      <a:lvl5pPr>
                        <a:spcBef>
                          <a:spcPct val="20000"/>
                        </a:spcBef>
                        <a:defRPr>
                          <a:solidFill>
                            <a:schemeClr val="tx1"/>
                          </a:solidFill>
                          <a:latin typeface="Calibri" pitchFamily="34" charset="0"/>
                        </a:defRPr>
                      </a:lvl5pPr>
                      <a:lvl6pPr marL="457200" fontAlgn="base">
                        <a:spcBef>
                          <a:spcPct val="20000"/>
                        </a:spcBef>
                        <a:spcAft>
                          <a:spcPct val="0"/>
                        </a:spcAft>
                        <a:defRPr>
                          <a:solidFill>
                            <a:schemeClr val="tx1"/>
                          </a:solidFill>
                          <a:latin typeface="Calibri" pitchFamily="34" charset="0"/>
                        </a:defRPr>
                      </a:lvl6pPr>
                      <a:lvl7pPr marL="914400" fontAlgn="base">
                        <a:spcBef>
                          <a:spcPct val="20000"/>
                        </a:spcBef>
                        <a:spcAft>
                          <a:spcPct val="0"/>
                        </a:spcAft>
                        <a:defRPr>
                          <a:solidFill>
                            <a:schemeClr val="tx1"/>
                          </a:solidFill>
                          <a:latin typeface="Calibri" pitchFamily="34" charset="0"/>
                        </a:defRPr>
                      </a:lvl7pPr>
                      <a:lvl8pPr marL="1371600" fontAlgn="base">
                        <a:spcBef>
                          <a:spcPct val="20000"/>
                        </a:spcBef>
                        <a:spcAft>
                          <a:spcPct val="0"/>
                        </a:spcAft>
                        <a:defRPr>
                          <a:solidFill>
                            <a:schemeClr val="tx1"/>
                          </a:solidFill>
                          <a:latin typeface="Calibri" pitchFamily="34" charset="0"/>
                        </a:defRPr>
                      </a:lvl8pPr>
                      <a:lvl9pPr marL="1828800" fontAlgn="base">
                        <a:spcBef>
                          <a:spcPct val="2000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0000FF"/>
                        </a:solidFill>
                        <a:effectLst/>
                        <a:latin typeface="Arial"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5FFE5"/>
                    </a:solidFill>
                  </a:tcPr>
                </a:tc>
                <a:tc>
                  <a:txBody>
                    <a:bodyPr/>
                    <a:lstStyle>
                      <a:lvl1pPr>
                        <a:spcBef>
                          <a:spcPct val="20000"/>
                        </a:spcBef>
                        <a:buFont typeface="Arial" charset="0"/>
                        <a:defRPr sz="2800">
                          <a:solidFill>
                            <a:schemeClr val="tx1"/>
                          </a:solidFill>
                          <a:latin typeface="Calibri" pitchFamily="34" charset="0"/>
                        </a:defRPr>
                      </a:lvl1pPr>
                      <a:lvl2pPr marL="37931725" indent="-37474525">
                        <a:spcBef>
                          <a:spcPct val="20000"/>
                        </a:spcBef>
                        <a:buFont typeface="Arial" charset="0"/>
                        <a:defRPr sz="2400">
                          <a:solidFill>
                            <a:schemeClr val="tx1"/>
                          </a:solidFill>
                          <a:latin typeface="Calibri" pitchFamily="34" charset="0"/>
                        </a:defRPr>
                      </a:lvl2pPr>
                      <a:lvl3pPr>
                        <a:spcBef>
                          <a:spcPct val="20000"/>
                        </a:spcBef>
                        <a:defRPr sz="2000">
                          <a:solidFill>
                            <a:schemeClr val="tx1"/>
                          </a:solidFill>
                          <a:latin typeface="Calibri" pitchFamily="34" charset="0"/>
                        </a:defRPr>
                      </a:lvl3pPr>
                      <a:lvl4pPr>
                        <a:spcBef>
                          <a:spcPct val="20000"/>
                        </a:spcBef>
                        <a:defRPr>
                          <a:solidFill>
                            <a:schemeClr val="tx1"/>
                          </a:solidFill>
                          <a:latin typeface="Calibri" pitchFamily="34" charset="0"/>
                        </a:defRPr>
                      </a:lvl4pPr>
                      <a:lvl5pPr>
                        <a:spcBef>
                          <a:spcPct val="20000"/>
                        </a:spcBef>
                        <a:defRPr>
                          <a:solidFill>
                            <a:schemeClr val="tx1"/>
                          </a:solidFill>
                          <a:latin typeface="Calibri" pitchFamily="34" charset="0"/>
                        </a:defRPr>
                      </a:lvl5pPr>
                      <a:lvl6pPr marL="457200" fontAlgn="base">
                        <a:spcBef>
                          <a:spcPct val="20000"/>
                        </a:spcBef>
                        <a:spcAft>
                          <a:spcPct val="0"/>
                        </a:spcAft>
                        <a:defRPr>
                          <a:solidFill>
                            <a:schemeClr val="tx1"/>
                          </a:solidFill>
                          <a:latin typeface="Calibri" pitchFamily="34" charset="0"/>
                        </a:defRPr>
                      </a:lvl6pPr>
                      <a:lvl7pPr marL="914400" fontAlgn="base">
                        <a:spcBef>
                          <a:spcPct val="20000"/>
                        </a:spcBef>
                        <a:spcAft>
                          <a:spcPct val="0"/>
                        </a:spcAft>
                        <a:defRPr>
                          <a:solidFill>
                            <a:schemeClr val="tx1"/>
                          </a:solidFill>
                          <a:latin typeface="Calibri" pitchFamily="34" charset="0"/>
                        </a:defRPr>
                      </a:lvl7pPr>
                      <a:lvl8pPr marL="1371600" fontAlgn="base">
                        <a:spcBef>
                          <a:spcPct val="20000"/>
                        </a:spcBef>
                        <a:spcAft>
                          <a:spcPct val="0"/>
                        </a:spcAft>
                        <a:defRPr>
                          <a:solidFill>
                            <a:schemeClr val="tx1"/>
                          </a:solidFill>
                          <a:latin typeface="Calibri" pitchFamily="34" charset="0"/>
                        </a:defRPr>
                      </a:lvl8pPr>
                      <a:lvl9pPr marL="1828800" fontAlgn="base">
                        <a:spcBef>
                          <a:spcPct val="2000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0000FF"/>
                        </a:solidFill>
                        <a:effectLst/>
                        <a:latin typeface="Arial"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F0"/>
                    </a:solidFill>
                  </a:tcPr>
                </a:tc>
                <a:tc>
                  <a:txBody>
                    <a:bodyPr/>
                    <a:lstStyle>
                      <a:lvl1pPr>
                        <a:spcBef>
                          <a:spcPct val="20000"/>
                        </a:spcBef>
                        <a:buFont typeface="Arial" charset="0"/>
                        <a:defRPr sz="2800">
                          <a:solidFill>
                            <a:schemeClr val="tx1"/>
                          </a:solidFill>
                          <a:latin typeface="Calibri" pitchFamily="34" charset="0"/>
                        </a:defRPr>
                      </a:lvl1pPr>
                      <a:lvl2pPr marL="37931725" indent="-37474525">
                        <a:spcBef>
                          <a:spcPct val="20000"/>
                        </a:spcBef>
                        <a:buFont typeface="Arial" charset="0"/>
                        <a:defRPr sz="2400">
                          <a:solidFill>
                            <a:schemeClr val="tx1"/>
                          </a:solidFill>
                          <a:latin typeface="Calibri" pitchFamily="34" charset="0"/>
                        </a:defRPr>
                      </a:lvl2pPr>
                      <a:lvl3pPr>
                        <a:spcBef>
                          <a:spcPct val="20000"/>
                        </a:spcBef>
                        <a:defRPr sz="2000">
                          <a:solidFill>
                            <a:schemeClr val="tx1"/>
                          </a:solidFill>
                          <a:latin typeface="Calibri" pitchFamily="34" charset="0"/>
                        </a:defRPr>
                      </a:lvl3pPr>
                      <a:lvl4pPr>
                        <a:spcBef>
                          <a:spcPct val="20000"/>
                        </a:spcBef>
                        <a:defRPr>
                          <a:solidFill>
                            <a:schemeClr val="tx1"/>
                          </a:solidFill>
                          <a:latin typeface="Calibri" pitchFamily="34" charset="0"/>
                        </a:defRPr>
                      </a:lvl4pPr>
                      <a:lvl5pPr>
                        <a:spcBef>
                          <a:spcPct val="20000"/>
                        </a:spcBef>
                        <a:defRPr>
                          <a:solidFill>
                            <a:schemeClr val="tx1"/>
                          </a:solidFill>
                          <a:latin typeface="Calibri" pitchFamily="34" charset="0"/>
                        </a:defRPr>
                      </a:lvl5pPr>
                      <a:lvl6pPr marL="457200" fontAlgn="base">
                        <a:spcBef>
                          <a:spcPct val="20000"/>
                        </a:spcBef>
                        <a:spcAft>
                          <a:spcPct val="0"/>
                        </a:spcAft>
                        <a:defRPr>
                          <a:solidFill>
                            <a:schemeClr val="tx1"/>
                          </a:solidFill>
                          <a:latin typeface="Calibri" pitchFamily="34" charset="0"/>
                        </a:defRPr>
                      </a:lvl6pPr>
                      <a:lvl7pPr marL="914400" fontAlgn="base">
                        <a:spcBef>
                          <a:spcPct val="20000"/>
                        </a:spcBef>
                        <a:spcAft>
                          <a:spcPct val="0"/>
                        </a:spcAft>
                        <a:defRPr>
                          <a:solidFill>
                            <a:schemeClr val="tx1"/>
                          </a:solidFill>
                          <a:latin typeface="Calibri" pitchFamily="34" charset="0"/>
                        </a:defRPr>
                      </a:lvl7pPr>
                      <a:lvl8pPr marL="1371600" fontAlgn="base">
                        <a:spcBef>
                          <a:spcPct val="20000"/>
                        </a:spcBef>
                        <a:spcAft>
                          <a:spcPct val="0"/>
                        </a:spcAft>
                        <a:defRPr>
                          <a:solidFill>
                            <a:schemeClr val="tx1"/>
                          </a:solidFill>
                          <a:latin typeface="Calibri" pitchFamily="34" charset="0"/>
                        </a:defRPr>
                      </a:lvl8pPr>
                      <a:lvl9pPr marL="1828800" fontAlgn="base">
                        <a:spcBef>
                          <a:spcPct val="2000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0000FF"/>
                        </a:solidFill>
                        <a:effectLst/>
                        <a:latin typeface="Arial"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F0"/>
                    </a:solidFill>
                  </a:tcPr>
                </a:tc>
                <a:tc>
                  <a:txBody>
                    <a:bodyPr/>
                    <a:lstStyle>
                      <a:lvl1pPr>
                        <a:spcBef>
                          <a:spcPct val="20000"/>
                        </a:spcBef>
                        <a:buFont typeface="Arial" charset="0"/>
                        <a:defRPr sz="2800">
                          <a:solidFill>
                            <a:schemeClr val="tx1"/>
                          </a:solidFill>
                          <a:latin typeface="Calibri" pitchFamily="34" charset="0"/>
                        </a:defRPr>
                      </a:lvl1pPr>
                      <a:lvl2pPr marL="37931725" indent="-37474525">
                        <a:spcBef>
                          <a:spcPct val="20000"/>
                        </a:spcBef>
                        <a:buFont typeface="Arial" charset="0"/>
                        <a:defRPr sz="2400">
                          <a:solidFill>
                            <a:schemeClr val="tx1"/>
                          </a:solidFill>
                          <a:latin typeface="Calibri" pitchFamily="34" charset="0"/>
                        </a:defRPr>
                      </a:lvl2pPr>
                      <a:lvl3pPr>
                        <a:spcBef>
                          <a:spcPct val="20000"/>
                        </a:spcBef>
                        <a:defRPr sz="2000">
                          <a:solidFill>
                            <a:schemeClr val="tx1"/>
                          </a:solidFill>
                          <a:latin typeface="Calibri" pitchFamily="34" charset="0"/>
                        </a:defRPr>
                      </a:lvl3pPr>
                      <a:lvl4pPr>
                        <a:spcBef>
                          <a:spcPct val="20000"/>
                        </a:spcBef>
                        <a:defRPr>
                          <a:solidFill>
                            <a:schemeClr val="tx1"/>
                          </a:solidFill>
                          <a:latin typeface="Calibri" pitchFamily="34" charset="0"/>
                        </a:defRPr>
                      </a:lvl4pPr>
                      <a:lvl5pPr>
                        <a:spcBef>
                          <a:spcPct val="20000"/>
                        </a:spcBef>
                        <a:defRPr>
                          <a:solidFill>
                            <a:schemeClr val="tx1"/>
                          </a:solidFill>
                          <a:latin typeface="Calibri" pitchFamily="34" charset="0"/>
                        </a:defRPr>
                      </a:lvl5pPr>
                      <a:lvl6pPr marL="457200" fontAlgn="base">
                        <a:spcBef>
                          <a:spcPct val="20000"/>
                        </a:spcBef>
                        <a:spcAft>
                          <a:spcPct val="0"/>
                        </a:spcAft>
                        <a:defRPr>
                          <a:solidFill>
                            <a:schemeClr val="tx1"/>
                          </a:solidFill>
                          <a:latin typeface="Calibri" pitchFamily="34" charset="0"/>
                        </a:defRPr>
                      </a:lvl6pPr>
                      <a:lvl7pPr marL="914400" fontAlgn="base">
                        <a:spcBef>
                          <a:spcPct val="20000"/>
                        </a:spcBef>
                        <a:spcAft>
                          <a:spcPct val="0"/>
                        </a:spcAft>
                        <a:defRPr>
                          <a:solidFill>
                            <a:schemeClr val="tx1"/>
                          </a:solidFill>
                          <a:latin typeface="Calibri" pitchFamily="34" charset="0"/>
                        </a:defRPr>
                      </a:lvl7pPr>
                      <a:lvl8pPr marL="1371600" fontAlgn="base">
                        <a:spcBef>
                          <a:spcPct val="20000"/>
                        </a:spcBef>
                        <a:spcAft>
                          <a:spcPct val="0"/>
                        </a:spcAft>
                        <a:defRPr>
                          <a:solidFill>
                            <a:schemeClr val="tx1"/>
                          </a:solidFill>
                          <a:latin typeface="Calibri" pitchFamily="34" charset="0"/>
                        </a:defRPr>
                      </a:lvl8pPr>
                      <a:lvl9pPr marL="1828800" fontAlgn="base">
                        <a:spcBef>
                          <a:spcPct val="2000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0000FF"/>
                        </a:solidFill>
                        <a:effectLst/>
                        <a:latin typeface="Arial"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CD0E3"/>
                    </a:solidFill>
                  </a:tcPr>
                </a:tc>
                <a:extLst>
                  <a:ext uri="{0D108BD9-81ED-4DB2-BD59-A6C34878D82A}">
                    <a16:rowId xmlns:a16="http://schemas.microsoft.com/office/drawing/2014/main" val="10001"/>
                  </a:ext>
                </a:extLst>
              </a:tr>
              <a:tr h="1141513">
                <a:tc>
                  <a:txBody>
                    <a:bodyPr/>
                    <a:lstStyle>
                      <a:lvl1pPr>
                        <a:spcBef>
                          <a:spcPct val="20000"/>
                        </a:spcBef>
                        <a:buFont typeface="Arial" charset="0"/>
                        <a:defRPr sz="2800">
                          <a:solidFill>
                            <a:schemeClr val="tx1"/>
                          </a:solidFill>
                          <a:latin typeface="Calibri" pitchFamily="34" charset="0"/>
                        </a:defRPr>
                      </a:lvl1pPr>
                      <a:lvl2pPr marL="37931725" indent="-37474525">
                        <a:spcBef>
                          <a:spcPct val="20000"/>
                        </a:spcBef>
                        <a:buFont typeface="Arial" charset="0"/>
                        <a:defRPr sz="2400">
                          <a:solidFill>
                            <a:schemeClr val="tx1"/>
                          </a:solidFill>
                          <a:latin typeface="Calibri" pitchFamily="34" charset="0"/>
                        </a:defRPr>
                      </a:lvl2pPr>
                      <a:lvl3pPr>
                        <a:spcBef>
                          <a:spcPct val="20000"/>
                        </a:spcBef>
                        <a:defRPr sz="2000">
                          <a:solidFill>
                            <a:schemeClr val="tx1"/>
                          </a:solidFill>
                          <a:latin typeface="Calibri" pitchFamily="34" charset="0"/>
                        </a:defRPr>
                      </a:lvl3pPr>
                      <a:lvl4pPr>
                        <a:spcBef>
                          <a:spcPct val="20000"/>
                        </a:spcBef>
                        <a:defRPr>
                          <a:solidFill>
                            <a:schemeClr val="tx1"/>
                          </a:solidFill>
                          <a:latin typeface="Calibri" pitchFamily="34" charset="0"/>
                        </a:defRPr>
                      </a:lvl4pPr>
                      <a:lvl5pPr>
                        <a:spcBef>
                          <a:spcPct val="20000"/>
                        </a:spcBef>
                        <a:defRPr>
                          <a:solidFill>
                            <a:schemeClr val="tx1"/>
                          </a:solidFill>
                          <a:latin typeface="Calibri" pitchFamily="34" charset="0"/>
                        </a:defRPr>
                      </a:lvl5pPr>
                      <a:lvl6pPr marL="457200" fontAlgn="base">
                        <a:spcBef>
                          <a:spcPct val="20000"/>
                        </a:spcBef>
                        <a:spcAft>
                          <a:spcPct val="0"/>
                        </a:spcAft>
                        <a:defRPr>
                          <a:solidFill>
                            <a:schemeClr val="tx1"/>
                          </a:solidFill>
                          <a:latin typeface="Calibri" pitchFamily="34" charset="0"/>
                        </a:defRPr>
                      </a:lvl6pPr>
                      <a:lvl7pPr marL="914400" fontAlgn="base">
                        <a:spcBef>
                          <a:spcPct val="20000"/>
                        </a:spcBef>
                        <a:spcAft>
                          <a:spcPct val="0"/>
                        </a:spcAft>
                        <a:defRPr>
                          <a:solidFill>
                            <a:schemeClr val="tx1"/>
                          </a:solidFill>
                          <a:latin typeface="Calibri" pitchFamily="34" charset="0"/>
                        </a:defRPr>
                      </a:lvl7pPr>
                      <a:lvl8pPr marL="1371600" fontAlgn="base">
                        <a:spcBef>
                          <a:spcPct val="20000"/>
                        </a:spcBef>
                        <a:spcAft>
                          <a:spcPct val="0"/>
                        </a:spcAft>
                        <a:defRPr>
                          <a:solidFill>
                            <a:schemeClr val="tx1"/>
                          </a:solidFill>
                          <a:latin typeface="Calibri" pitchFamily="34" charset="0"/>
                        </a:defRPr>
                      </a:lvl8pPr>
                      <a:lvl9pPr marL="18288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rPr>
                        <a:t>Parameters of range normalization equation</a:t>
                      </a:r>
                      <a:endParaRPr kumimoji="0" lang="en-US" altLang="en-US" sz="1400" b="1" i="0" u="none" strike="noStrike" cap="none" normalizeH="0" baseline="0">
                        <a:ln>
                          <a:noFill/>
                        </a:ln>
                        <a:solidFill>
                          <a:schemeClr val="tx1"/>
                        </a:solidFill>
                        <a:effectLst/>
                        <a:latin typeface="Arial" charset="0"/>
                        <a:cs typeface="Times New Roman" pitchFamily="18"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37931725" indent="-37474525">
                        <a:spcBef>
                          <a:spcPct val="20000"/>
                        </a:spcBef>
                        <a:buFont typeface="Arial" charset="0"/>
                        <a:defRPr sz="2400">
                          <a:solidFill>
                            <a:schemeClr val="tx1"/>
                          </a:solidFill>
                          <a:latin typeface="Calibri" pitchFamily="34" charset="0"/>
                        </a:defRPr>
                      </a:lvl2pPr>
                      <a:lvl3pPr>
                        <a:spcBef>
                          <a:spcPct val="20000"/>
                        </a:spcBef>
                        <a:defRPr sz="2000">
                          <a:solidFill>
                            <a:schemeClr val="tx1"/>
                          </a:solidFill>
                          <a:latin typeface="Calibri" pitchFamily="34" charset="0"/>
                        </a:defRPr>
                      </a:lvl3pPr>
                      <a:lvl4pPr>
                        <a:spcBef>
                          <a:spcPct val="20000"/>
                        </a:spcBef>
                        <a:defRPr>
                          <a:solidFill>
                            <a:schemeClr val="tx1"/>
                          </a:solidFill>
                          <a:latin typeface="Calibri" pitchFamily="34" charset="0"/>
                        </a:defRPr>
                      </a:lvl4pPr>
                      <a:lvl5pPr>
                        <a:spcBef>
                          <a:spcPct val="20000"/>
                        </a:spcBef>
                        <a:defRPr>
                          <a:solidFill>
                            <a:schemeClr val="tx1"/>
                          </a:solidFill>
                          <a:latin typeface="Calibri" pitchFamily="34" charset="0"/>
                        </a:defRPr>
                      </a:lvl5pPr>
                      <a:lvl6pPr marL="457200" fontAlgn="base">
                        <a:spcBef>
                          <a:spcPct val="20000"/>
                        </a:spcBef>
                        <a:spcAft>
                          <a:spcPct val="0"/>
                        </a:spcAft>
                        <a:defRPr>
                          <a:solidFill>
                            <a:schemeClr val="tx1"/>
                          </a:solidFill>
                          <a:latin typeface="Calibri" pitchFamily="34" charset="0"/>
                        </a:defRPr>
                      </a:lvl6pPr>
                      <a:lvl7pPr marL="914400" fontAlgn="base">
                        <a:spcBef>
                          <a:spcPct val="20000"/>
                        </a:spcBef>
                        <a:spcAft>
                          <a:spcPct val="0"/>
                        </a:spcAft>
                        <a:defRPr>
                          <a:solidFill>
                            <a:schemeClr val="tx1"/>
                          </a:solidFill>
                          <a:latin typeface="Calibri" pitchFamily="34" charset="0"/>
                        </a:defRPr>
                      </a:lvl7pPr>
                      <a:lvl8pPr marL="1371600" fontAlgn="base">
                        <a:spcBef>
                          <a:spcPct val="20000"/>
                        </a:spcBef>
                        <a:spcAft>
                          <a:spcPct val="0"/>
                        </a:spcAft>
                        <a:defRPr>
                          <a:solidFill>
                            <a:schemeClr val="tx1"/>
                          </a:solidFill>
                          <a:latin typeface="Calibri" pitchFamily="34" charset="0"/>
                        </a:defRPr>
                      </a:lvl8pPr>
                      <a:lvl9pPr marL="1828800" fontAlgn="base">
                        <a:spcBef>
                          <a:spcPct val="2000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rPr>
                        <a:t>b=1, L=10</a:t>
                      </a:r>
                      <a:r>
                        <a:rPr kumimoji="0" lang="en-US" altLang="en-US" sz="1400" b="1" i="0" u="none" strike="noStrike" cap="none" normalizeH="0" baseline="30000">
                          <a:ln>
                            <a:noFill/>
                          </a:ln>
                          <a:solidFill>
                            <a:schemeClr val="tx1"/>
                          </a:solidFill>
                          <a:effectLst/>
                          <a:latin typeface="Arial" charset="0"/>
                          <a:cs typeface="Times New Roman" pitchFamily="18" charset="0"/>
                        </a:rPr>
                        <a:t>5</a:t>
                      </a:r>
                      <a:r>
                        <a:rPr kumimoji="0" lang="en-US" altLang="en-US" sz="1400" b="1" i="0" u="none" strike="noStrike" cap="none" normalizeH="0" baseline="0">
                          <a:ln>
                            <a:noFill/>
                          </a:ln>
                          <a:solidFill>
                            <a:schemeClr val="tx1"/>
                          </a:solidFill>
                          <a:effectLst/>
                          <a:latin typeface="Arial" charset="0"/>
                          <a:cs typeface="Times New Roman" pitchFamily="18" charset="0"/>
                        </a:rPr>
                        <a:t> km</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5FFE5"/>
                    </a:solidFill>
                  </a:tcPr>
                </a:tc>
                <a:tc>
                  <a:txBody>
                    <a:bodyPr/>
                    <a:lstStyle>
                      <a:lvl1pPr>
                        <a:spcBef>
                          <a:spcPct val="20000"/>
                        </a:spcBef>
                        <a:buFont typeface="Arial" charset="0"/>
                        <a:defRPr sz="2800">
                          <a:solidFill>
                            <a:schemeClr val="tx1"/>
                          </a:solidFill>
                          <a:latin typeface="Calibri" pitchFamily="34" charset="0"/>
                        </a:defRPr>
                      </a:lvl1pPr>
                      <a:lvl2pPr marL="37931725" indent="-37474525">
                        <a:spcBef>
                          <a:spcPct val="20000"/>
                        </a:spcBef>
                        <a:buFont typeface="Arial" charset="0"/>
                        <a:defRPr sz="2400">
                          <a:solidFill>
                            <a:schemeClr val="tx1"/>
                          </a:solidFill>
                          <a:latin typeface="Calibri" pitchFamily="34" charset="0"/>
                        </a:defRPr>
                      </a:lvl2pPr>
                      <a:lvl3pPr>
                        <a:spcBef>
                          <a:spcPct val="20000"/>
                        </a:spcBef>
                        <a:defRPr sz="2000">
                          <a:solidFill>
                            <a:schemeClr val="tx1"/>
                          </a:solidFill>
                          <a:latin typeface="Calibri" pitchFamily="34" charset="0"/>
                        </a:defRPr>
                      </a:lvl3pPr>
                      <a:lvl4pPr>
                        <a:spcBef>
                          <a:spcPct val="20000"/>
                        </a:spcBef>
                        <a:defRPr>
                          <a:solidFill>
                            <a:schemeClr val="tx1"/>
                          </a:solidFill>
                          <a:latin typeface="Calibri" pitchFamily="34" charset="0"/>
                        </a:defRPr>
                      </a:lvl4pPr>
                      <a:lvl5pPr>
                        <a:spcBef>
                          <a:spcPct val="20000"/>
                        </a:spcBef>
                        <a:defRPr>
                          <a:solidFill>
                            <a:schemeClr val="tx1"/>
                          </a:solidFill>
                          <a:latin typeface="Calibri" pitchFamily="34" charset="0"/>
                        </a:defRPr>
                      </a:lvl5pPr>
                      <a:lvl6pPr marL="457200" fontAlgn="base">
                        <a:spcBef>
                          <a:spcPct val="20000"/>
                        </a:spcBef>
                        <a:spcAft>
                          <a:spcPct val="0"/>
                        </a:spcAft>
                        <a:defRPr>
                          <a:solidFill>
                            <a:schemeClr val="tx1"/>
                          </a:solidFill>
                          <a:latin typeface="Calibri" pitchFamily="34" charset="0"/>
                        </a:defRPr>
                      </a:lvl6pPr>
                      <a:lvl7pPr marL="914400" fontAlgn="base">
                        <a:spcBef>
                          <a:spcPct val="20000"/>
                        </a:spcBef>
                        <a:spcAft>
                          <a:spcPct val="0"/>
                        </a:spcAft>
                        <a:defRPr>
                          <a:solidFill>
                            <a:schemeClr val="tx1"/>
                          </a:solidFill>
                          <a:latin typeface="Calibri" pitchFamily="34" charset="0"/>
                        </a:defRPr>
                      </a:lvl7pPr>
                      <a:lvl8pPr marL="1371600" fontAlgn="base">
                        <a:spcBef>
                          <a:spcPct val="20000"/>
                        </a:spcBef>
                        <a:spcAft>
                          <a:spcPct val="0"/>
                        </a:spcAft>
                        <a:defRPr>
                          <a:solidFill>
                            <a:schemeClr val="tx1"/>
                          </a:solidFill>
                          <a:latin typeface="Calibri" pitchFamily="34" charset="0"/>
                        </a:defRPr>
                      </a:lvl8pPr>
                      <a:lvl9pPr marL="1828800" fontAlgn="base">
                        <a:spcBef>
                          <a:spcPct val="2000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rPr>
                        <a:t>b=1.13, L=10</a:t>
                      </a:r>
                      <a:r>
                        <a:rPr kumimoji="0" lang="en-US" altLang="en-US" sz="1400" b="1" i="0" u="none" strike="noStrike" cap="none" normalizeH="0" baseline="30000">
                          <a:ln>
                            <a:noFill/>
                          </a:ln>
                          <a:solidFill>
                            <a:schemeClr val="tx1"/>
                          </a:solidFill>
                          <a:effectLst/>
                          <a:latin typeface="Arial" charset="0"/>
                          <a:cs typeface="Times New Roman" pitchFamily="18" charset="0"/>
                        </a:rPr>
                        <a:t>5</a:t>
                      </a:r>
                      <a:r>
                        <a:rPr kumimoji="0" lang="en-US" altLang="en-US" sz="1400" b="1" i="0" u="none" strike="noStrike" cap="none" normalizeH="0" baseline="0">
                          <a:ln>
                            <a:noFill/>
                          </a:ln>
                          <a:solidFill>
                            <a:schemeClr val="tx1"/>
                          </a:solidFill>
                          <a:effectLst/>
                          <a:latin typeface="Arial" charset="0"/>
                          <a:cs typeface="Times New Roman" pitchFamily="18" charset="0"/>
                        </a:rPr>
                        <a:t> km</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F0"/>
                    </a:solidFill>
                  </a:tcPr>
                </a:tc>
                <a:tc>
                  <a:txBody>
                    <a:bodyPr/>
                    <a:lstStyle>
                      <a:lvl1pPr>
                        <a:spcBef>
                          <a:spcPct val="20000"/>
                        </a:spcBef>
                        <a:buFont typeface="Arial" charset="0"/>
                        <a:defRPr sz="2800">
                          <a:solidFill>
                            <a:schemeClr val="tx1"/>
                          </a:solidFill>
                          <a:latin typeface="Calibri" pitchFamily="34" charset="0"/>
                        </a:defRPr>
                      </a:lvl1pPr>
                      <a:lvl2pPr marL="37931725" indent="-37474525">
                        <a:spcBef>
                          <a:spcPct val="20000"/>
                        </a:spcBef>
                        <a:buFont typeface="Arial" charset="0"/>
                        <a:defRPr sz="2400">
                          <a:solidFill>
                            <a:schemeClr val="tx1"/>
                          </a:solidFill>
                          <a:latin typeface="Calibri" pitchFamily="34" charset="0"/>
                        </a:defRPr>
                      </a:lvl2pPr>
                      <a:lvl3pPr>
                        <a:spcBef>
                          <a:spcPct val="20000"/>
                        </a:spcBef>
                        <a:defRPr sz="2000">
                          <a:solidFill>
                            <a:schemeClr val="tx1"/>
                          </a:solidFill>
                          <a:latin typeface="Calibri" pitchFamily="34" charset="0"/>
                        </a:defRPr>
                      </a:lvl3pPr>
                      <a:lvl4pPr>
                        <a:spcBef>
                          <a:spcPct val="20000"/>
                        </a:spcBef>
                        <a:defRPr>
                          <a:solidFill>
                            <a:schemeClr val="tx1"/>
                          </a:solidFill>
                          <a:latin typeface="Calibri" pitchFamily="34" charset="0"/>
                        </a:defRPr>
                      </a:lvl4pPr>
                      <a:lvl5pPr>
                        <a:spcBef>
                          <a:spcPct val="20000"/>
                        </a:spcBef>
                        <a:defRPr>
                          <a:solidFill>
                            <a:schemeClr val="tx1"/>
                          </a:solidFill>
                          <a:latin typeface="Calibri" pitchFamily="34" charset="0"/>
                        </a:defRPr>
                      </a:lvl5pPr>
                      <a:lvl6pPr marL="457200" fontAlgn="base">
                        <a:spcBef>
                          <a:spcPct val="20000"/>
                        </a:spcBef>
                        <a:spcAft>
                          <a:spcPct val="0"/>
                        </a:spcAft>
                        <a:defRPr>
                          <a:solidFill>
                            <a:schemeClr val="tx1"/>
                          </a:solidFill>
                          <a:latin typeface="Calibri" pitchFamily="34" charset="0"/>
                        </a:defRPr>
                      </a:lvl6pPr>
                      <a:lvl7pPr marL="914400" fontAlgn="base">
                        <a:spcBef>
                          <a:spcPct val="20000"/>
                        </a:spcBef>
                        <a:spcAft>
                          <a:spcPct val="0"/>
                        </a:spcAft>
                        <a:defRPr>
                          <a:solidFill>
                            <a:schemeClr val="tx1"/>
                          </a:solidFill>
                          <a:latin typeface="Calibri" pitchFamily="34" charset="0"/>
                        </a:defRPr>
                      </a:lvl7pPr>
                      <a:lvl8pPr marL="1371600" fontAlgn="base">
                        <a:spcBef>
                          <a:spcPct val="20000"/>
                        </a:spcBef>
                        <a:spcAft>
                          <a:spcPct val="0"/>
                        </a:spcAft>
                        <a:defRPr>
                          <a:solidFill>
                            <a:schemeClr val="tx1"/>
                          </a:solidFill>
                          <a:latin typeface="Calibri" pitchFamily="34" charset="0"/>
                        </a:defRPr>
                      </a:lvl8pPr>
                      <a:lvl9pPr marL="1828800" fontAlgn="base">
                        <a:spcBef>
                          <a:spcPct val="2000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rPr>
                        <a:t>b=1.13, L=10</a:t>
                      </a:r>
                      <a:r>
                        <a:rPr kumimoji="0" lang="en-US" altLang="en-US" sz="1400" b="1" i="0" u="none" strike="noStrike" cap="none" normalizeH="0" baseline="30000">
                          <a:ln>
                            <a:noFill/>
                          </a:ln>
                          <a:solidFill>
                            <a:schemeClr val="tx1"/>
                          </a:solidFill>
                          <a:effectLst/>
                          <a:latin typeface="Arial" charset="0"/>
                          <a:cs typeface="Times New Roman" pitchFamily="18" charset="0"/>
                        </a:rPr>
                        <a:t>5</a:t>
                      </a:r>
                      <a:r>
                        <a:rPr kumimoji="0" lang="en-US" altLang="en-US" sz="1400" b="1" i="0" u="none" strike="noStrike" cap="none" normalizeH="0" baseline="0">
                          <a:ln>
                            <a:noFill/>
                          </a:ln>
                          <a:solidFill>
                            <a:schemeClr val="tx1"/>
                          </a:solidFill>
                          <a:effectLst/>
                          <a:latin typeface="Arial" charset="0"/>
                          <a:cs typeface="Times New Roman" pitchFamily="18" charset="0"/>
                        </a:rPr>
                        <a:t> km</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a:ln>
                          <a:noFill/>
                        </a:ln>
                        <a:solidFill>
                          <a:schemeClr val="tx1"/>
                        </a:solidFill>
                        <a:effectLst/>
                        <a:latin typeface="Arial"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F0"/>
                    </a:solidFill>
                  </a:tcPr>
                </a:tc>
                <a:tc>
                  <a:txBody>
                    <a:bodyPr/>
                    <a:lstStyle>
                      <a:lvl1pPr>
                        <a:spcBef>
                          <a:spcPct val="20000"/>
                        </a:spcBef>
                        <a:buFont typeface="Arial" charset="0"/>
                        <a:defRPr sz="2800">
                          <a:solidFill>
                            <a:schemeClr val="tx1"/>
                          </a:solidFill>
                          <a:latin typeface="Calibri" pitchFamily="34" charset="0"/>
                        </a:defRPr>
                      </a:lvl1pPr>
                      <a:lvl2pPr marL="37931725" indent="-37474525">
                        <a:spcBef>
                          <a:spcPct val="20000"/>
                        </a:spcBef>
                        <a:buFont typeface="Arial" charset="0"/>
                        <a:defRPr sz="2400">
                          <a:solidFill>
                            <a:schemeClr val="tx1"/>
                          </a:solidFill>
                          <a:latin typeface="Calibri" pitchFamily="34" charset="0"/>
                        </a:defRPr>
                      </a:lvl2pPr>
                      <a:lvl3pPr>
                        <a:spcBef>
                          <a:spcPct val="20000"/>
                        </a:spcBef>
                        <a:defRPr sz="2000">
                          <a:solidFill>
                            <a:schemeClr val="tx1"/>
                          </a:solidFill>
                          <a:latin typeface="Calibri" pitchFamily="34" charset="0"/>
                        </a:defRPr>
                      </a:lvl3pPr>
                      <a:lvl4pPr>
                        <a:spcBef>
                          <a:spcPct val="20000"/>
                        </a:spcBef>
                        <a:defRPr>
                          <a:solidFill>
                            <a:schemeClr val="tx1"/>
                          </a:solidFill>
                          <a:latin typeface="Calibri" pitchFamily="34" charset="0"/>
                        </a:defRPr>
                      </a:lvl4pPr>
                      <a:lvl5pPr>
                        <a:spcBef>
                          <a:spcPct val="20000"/>
                        </a:spcBef>
                        <a:defRPr>
                          <a:solidFill>
                            <a:schemeClr val="tx1"/>
                          </a:solidFill>
                          <a:latin typeface="Calibri" pitchFamily="34" charset="0"/>
                        </a:defRPr>
                      </a:lvl5pPr>
                      <a:lvl6pPr marL="457200" fontAlgn="base">
                        <a:spcBef>
                          <a:spcPct val="20000"/>
                        </a:spcBef>
                        <a:spcAft>
                          <a:spcPct val="0"/>
                        </a:spcAft>
                        <a:defRPr>
                          <a:solidFill>
                            <a:schemeClr val="tx1"/>
                          </a:solidFill>
                          <a:latin typeface="Calibri" pitchFamily="34" charset="0"/>
                        </a:defRPr>
                      </a:lvl6pPr>
                      <a:lvl7pPr marL="914400" fontAlgn="base">
                        <a:spcBef>
                          <a:spcPct val="20000"/>
                        </a:spcBef>
                        <a:spcAft>
                          <a:spcPct val="0"/>
                        </a:spcAft>
                        <a:defRPr>
                          <a:solidFill>
                            <a:schemeClr val="tx1"/>
                          </a:solidFill>
                          <a:latin typeface="Calibri" pitchFamily="34" charset="0"/>
                        </a:defRPr>
                      </a:lvl7pPr>
                      <a:lvl8pPr marL="1371600" fontAlgn="base">
                        <a:spcBef>
                          <a:spcPct val="20000"/>
                        </a:spcBef>
                        <a:spcAft>
                          <a:spcPct val="0"/>
                        </a:spcAft>
                        <a:defRPr>
                          <a:solidFill>
                            <a:schemeClr val="tx1"/>
                          </a:solidFill>
                          <a:latin typeface="Calibri" pitchFamily="34" charset="0"/>
                        </a:defRPr>
                      </a:lvl8pPr>
                      <a:lvl9pPr marL="1828800" fontAlgn="base">
                        <a:spcBef>
                          <a:spcPct val="2000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rPr>
                        <a:t>b=1, L=10</a:t>
                      </a:r>
                      <a:r>
                        <a:rPr kumimoji="0" lang="en-US" altLang="en-US" sz="1400" b="1" i="0" u="none" strike="noStrike" cap="none" normalizeH="0" baseline="30000">
                          <a:ln>
                            <a:noFill/>
                          </a:ln>
                          <a:solidFill>
                            <a:schemeClr val="tx1"/>
                          </a:solidFill>
                          <a:effectLst/>
                          <a:latin typeface="Arial" charset="0"/>
                          <a:cs typeface="Times New Roman" pitchFamily="18" charset="0"/>
                        </a:rPr>
                        <a:t>3</a:t>
                      </a:r>
                      <a:r>
                        <a:rPr kumimoji="0" lang="en-US" altLang="en-US" sz="1400" b="1" i="0" u="none" strike="noStrike" cap="none" normalizeH="0" baseline="0">
                          <a:ln>
                            <a:noFill/>
                          </a:ln>
                          <a:solidFill>
                            <a:schemeClr val="tx1"/>
                          </a:solidFill>
                          <a:effectLst/>
                          <a:latin typeface="Arial" charset="0"/>
                          <a:cs typeface="Times New Roman" pitchFamily="18" charset="0"/>
                        </a:rPr>
                        <a:t> km</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CD0E3"/>
                    </a:solidFill>
                  </a:tcPr>
                </a:tc>
                <a:extLst>
                  <a:ext uri="{0D108BD9-81ED-4DB2-BD59-A6C34878D82A}">
                    <a16:rowId xmlns:a16="http://schemas.microsoft.com/office/drawing/2014/main" val="10002"/>
                  </a:ext>
                </a:extLst>
              </a:tr>
              <a:tr h="1158342">
                <a:tc>
                  <a:txBody>
                    <a:bodyPr/>
                    <a:lstStyle>
                      <a:lvl1pPr>
                        <a:spcBef>
                          <a:spcPct val="20000"/>
                        </a:spcBef>
                        <a:buFont typeface="Arial" charset="0"/>
                        <a:defRPr sz="2800">
                          <a:solidFill>
                            <a:schemeClr val="tx1"/>
                          </a:solidFill>
                          <a:latin typeface="Calibri" pitchFamily="34" charset="0"/>
                        </a:defRPr>
                      </a:lvl1pPr>
                      <a:lvl2pPr marL="37931725" indent="-37474525">
                        <a:spcBef>
                          <a:spcPct val="20000"/>
                        </a:spcBef>
                        <a:buFont typeface="Arial" charset="0"/>
                        <a:defRPr sz="2400">
                          <a:solidFill>
                            <a:schemeClr val="tx1"/>
                          </a:solidFill>
                          <a:latin typeface="Calibri" pitchFamily="34" charset="0"/>
                        </a:defRPr>
                      </a:lvl2pPr>
                      <a:lvl3pPr>
                        <a:spcBef>
                          <a:spcPct val="20000"/>
                        </a:spcBef>
                        <a:defRPr sz="2000">
                          <a:solidFill>
                            <a:schemeClr val="tx1"/>
                          </a:solidFill>
                          <a:latin typeface="Calibri" pitchFamily="34" charset="0"/>
                        </a:defRPr>
                      </a:lvl3pPr>
                      <a:lvl4pPr>
                        <a:spcBef>
                          <a:spcPct val="20000"/>
                        </a:spcBef>
                        <a:defRPr>
                          <a:solidFill>
                            <a:schemeClr val="tx1"/>
                          </a:solidFill>
                          <a:latin typeface="Calibri" pitchFamily="34" charset="0"/>
                        </a:defRPr>
                      </a:lvl4pPr>
                      <a:lvl5pPr>
                        <a:spcBef>
                          <a:spcPct val="20000"/>
                        </a:spcBef>
                        <a:defRPr>
                          <a:solidFill>
                            <a:schemeClr val="tx1"/>
                          </a:solidFill>
                          <a:latin typeface="Calibri" pitchFamily="34" charset="0"/>
                        </a:defRPr>
                      </a:lvl5pPr>
                      <a:lvl6pPr marL="457200" fontAlgn="base">
                        <a:spcBef>
                          <a:spcPct val="20000"/>
                        </a:spcBef>
                        <a:spcAft>
                          <a:spcPct val="0"/>
                        </a:spcAft>
                        <a:defRPr>
                          <a:solidFill>
                            <a:schemeClr val="tx1"/>
                          </a:solidFill>
                          <a:latin typeface="Calibri" pitchFamily="34" charset="0"/>
                        </a:defRPr>
                      </a:lvl6pPr>
                      <a:lvl7pPr marL="914400" fontAlgn="base">
                        <a:spcBef>
                          <a:spcPct val="20000"/>
                        </a:spcBef>
                        <a:spcAft>
                          <a:spcPct val="0"/>
                        </a:spcAft>
                        <a:defRPr>
                          <a:solidFill>
                            <a:schemeClr val="tx1"/>
                          </a:solidFill>
                          <a:latin typeface="Calibri" pitchFamily="34" charset="0"/>
                        </a:defRPr>
                      </a:lvl7pPr>
                      <a:lvl8pPr marL="1371600" fontAlgn="base">
                        <a:spcBef>
                          <a:spcPct val="20000"/>
                        </a:spcBef>
                        <a:spcAft>
                          <a:spcPct val="0"/>
                        </a:spcAft>
                        <a:defRPr>
                          <a:solidFill>
                            <a:schemeClr val="tx1"/>
                          </a:solidFill>
                          <a:latin typeface="Calibri" pitchFamily="34" charset="0"/>
                        </a:defRPr>
                      </a:lvl8pPr>
                      <a:lvl9pPr marL="18288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cs typeface="Times New Roman" pitchFamily="18" charset="0"/>
                        </a:rPr>
                        <a:t>Assumed distance dependence of signal strength</a:t>
                      </a:r>
                      <a:endParaRPr kumimoji="0" lang="en-US" altLang="en-US" sz="1400" b="1" i="0" u="none" strike="noStrike" cap="none" normalizeH="0" baseline="0">
                        <a:ln>
                          <a:noFill/>
                        </a:ln>
                        <a:solidFill>
                          <a:schemeClr val="tx1"/>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37931725" indent="-37474525">
                        <a:spcBef>
                          <a:spcPct val="20000"/>
                        </a:spcBef>
                        <a:buFont typeface="Arial" charset="0"/>
                        <a:defRPr sz="2400">
                          <a:solidFill>
                            <a:schemeClr val="tx1"/>
                          </a:solidFill>
                          <a:latin typeface="Calibri" pitchFamily="34" charset="0"/>
                        </a:defRPr>
                      </a:lvl2pPr>
                      <a:lvl3pPr>
                        <a:spcBef>
                          <a:spcPct val="20000"/>
                        </a:spcBef>
                        <a:defRPr sz="2000">
                          <a:solidFill>
                            <a:schemeClr val="tx1"/>
                          </a:solidFill>
                          <a:latin typeface="Calibri" pitchFamily="34" charset="0"/>
                        </a:defRPr>
                      </a:lvl3pPr>
                      <a:lvl4pPr>
                        <a:spcBef>
                          <a:spcPct val="20000"/>
                        </a:spcBef>
                        <a:defRPr>
                          <a:solidFill>
                            <a:schemeClr val="tx1"/>
                          </a:solidFill>
                          <a:latin typeface="Calibri" pitchFamily="34" charset="0"/>
                        </a:defRPr>
                      </a:lvl4pPr>
                      <a:lvl5pPr>
                        <a:spcBef>
                          <a:spcPct val="20000"/>
                        </a:spcBef>
                        <a:defRPr>
                          <a:solidFill>
                            <a:schemeClr val="tx1"/>
                          </a:solidFill>
                          <a:latin typeface="Calibri" pitchFamily="34" charset="0"/>
                        </a:defRPr>
                      </a:lvl5pPr>
                      <a:lvl6pPr marL="457200" fontAlgn="base">
                        <a:spcBef>
                          <a:spcPct val="20000"/>
                        </a:spcBef>
                        <a:spcAft>
                          <a:spcPct val="0"/>
                        </a:spcAft>
                        <a:defRPr>
                          <a:solidFill>
                            <a:schemeClr val="tx1"/>
                          </a:solidFill>
                          <a:latin typeface="Calibri" pitchFamily="34" charset="0"/>
                        </a:defRPr>
                      </a:lvl6pPr>
                      <a:lvl7pPr marL="914400" fontAlgn="base">
                        <a:spcBef>
                          <a:spcPct val="20000"/>
                        </a:spcBef>
                        <a:spcAft>
                          <a:spcPct val="0"/>
                        </a:spcAft>
                        <a:defRPr>
                          <a:solidFill>
                            <a:schemeClr val="tx1"/>
                          </a:solidFill>
                          <a:latin typeface="Calibri" pitchFamily="34" charset="0"/>
                        </a:defRPr>
                      </a:lvl7pPr>
                      <a:lvl8pPr marL="1371600" fontAlgn="base">
                        <a:spcBef>
                          <a:spcPct val="20000"/>
                        </a:spcBef>
                        <a:spcAft>
                          <a:spcPct val="0"/>
                        </a:spcAft>
                        <a:defRPr>
                          <a:solidFill>
                            <a:schemeClr val="tx1"/>
                          </a:solidFill>
                          <a:latin typeface="Calibri" pitchFamily="34" charset="0"/>
                        </a:defRPr>
                      </a:lvl8pPr>
                      <a:lvl9pPr marL="1828800" fontAlgn="base">
                        <a:spcBef>
                          <a:spcPct val="2000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cs typeface="Times New Roman" pitchFamily="18" charset="0"/>
                        </a:rPr>
                        <a:t>D</a:t>
                      </a:r>
                      <a:r>
                        <a:rPr kumimoji="0" lang="en-US" altLang="en-US" sz="1800" b="0" i="0" u="none" strike="noStrike" cap="none" normalizeH="0" baseline="30000">
                          <a:ln>
                            <a:noFill/>
                          </a:ln>
                          <a:solidFill>
                            <a:schemeClr val="tx1"/>
                          </a:solidFill>
                          <a:effectLst/>
                          <a:latin typeface="Arial" charset="0"/>
                          <a:cs typeface="Times New Roman" pitchFamily="18" charset="0"/>
                        </a:rPr>
                        <a:t>-1</a:t>
                      </a:r>
                      <a:endParaRPr kumimoji="0" lang="en-US" altLang="en-US" sz="1800" b="0" i="0" u="none" strike="noStrike" cap="none" normalizeH="0" baseline="0">
                        <a:ln>
                          <a:noFill/>
                        </a:ln>
                        <a:solidFill>
                          <a:schemeClr val="tx1"/>
                        </a:solidFill>
                        <a:effectLst/>
                        <a:latin typeface="Arial"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5FFE5"/>
                    </a:solidFill>
                  </a:tcPr>
                </a:tc>
                <a:tc>
                  <a:txBody>
                    <a:bodyPr/>
                    <a:lstStyle>
                      <a:lvl1pPr>
                        <a:spcBef>
                          <a:spcPct val="20000"/>
                        </a:spcBef>
                        <a:buFont typeface="Arial" charset="0"/>
                        <a:defRPr sz="2800">
                          <a:solidFill>
                            <a:schemeClr val="tx1"/>
                          </a:solidFill>
                          <a:latin typeface="Calibri" pitchFamily="34" charset="0"/>
                        </a:defRPr>
                      </a:lvl1pPr>
                      <a:lvl2pPr marL="37931725" indent="-37474525">
                        <a:spcBef>
                          <a:spcPct val="20000"/>
                        </a:spcBef>
                        <a:buFont typeface="Arial" charset="0"/>
                        <a:defRPr sz="2400">
                          <a:solidFill>
                            <a:schemeClr val="tx1"/>
                          </a:solidFill>
                          <a:latin typeface="Calibri" pitchFamily="34" charset="0"/>
                        </a:defRPr>
                      </a:lvl2pPr>
                      <a:lvl3pPr>
                        <a:spcBef>
                          <a:spcPct val="20000"/>
                        </a:spcBef>
                        <a:defRPr sz="2000">
                          <a:solidFill>
                            <a:schemeClr val="tx1"/>
                          </a:solidFill>
                          <a:latin typeface="Calibri" pitchFamily="34" charset="0"/>
                        </a:defRPr>
                      </a:lvl3pPr>
                      <a:lvl4pPr>
                        <a:spcBef>
                          <a:spcPct val="20000"/>
                        </a:spcBef>
                        <a:defRPr>
                          <a:solidFill>
                            <a:schemeClr val="tx1"/>
                          </a:solidFill>
                          <a:latin typeface="Calibri" pitchFamily="34" charset="0"/>
                        </a:defRPr>
                      </a:lvl4pPr>
                      <a:lvl5pPr>
                        <a:spcBef>
                          <a:spcPct val="20000"/>
                        </a:spcBef>
                        <a:defRPr>
                          <a:solidFill>
                            <a:schemeClr val="tx1"/>
                          </a:solidFill>
                          <a:latin typeface="Calibri" pitchFamily="34" charset="0"/>
                        </a:defRPr>
                      </a:lvl5pPr>
                      <a:lvl6pPr marL="457200" fontAlgn="base">
                        <a:spcBef>
                          <a:spcPct val="20000"/>
                        </a:spcBef>
                        <a:spcAft>
                          <a:spcPct val="0"/>
                        </a:spcAft>
                        <a:defRPr>
                          <a:solidFill>
                            <a:schemeClr val="tx1"/>
                          </a:solidFill>
                          <a:latin typeface="Calibri" pitchFamily="34" charset="0"/>
                        </a:defRPr>
                      </a:lvl6pPr>
                      <a:lvl7pPr marL="914400" fontAlgn="base">
                        <a:spcBef>
                          <a:spcPct val="20000"/>
                        </a:spcBef>
                        <a:spcAft>
                          <a:spcPct val="0"/>
                        </a:spcAft>
                        <a:defRPr>
                          <a:solidFill>
                            <a:schemeClr val="tx1"/>
                          </a:solidFill>
                          <a:latin typeface="Calibri" pitchFamily="34" charset="0"/>
                        </a:defRPr>
                      </a:lvl7pPr>
                      <a:lvl8pPr marL="1371600" fontAlgn="base">
                        <a:spcBef>
                          <a:spcPct val="20000"/>
                        </a:spcBef>
                        <a:spcAft>
                          <a:spcPct val="0"/>
                        </a:spcAft>
                        <a:defRPr>
                          <a:solidFill>
                            <a:schemeClr val="tx1"/>
                          </a:solidFill>
                          <a:latin typeface="Calibri" pitchFamily="34" charset="0"/>
                        </a:defRPr>
                      </a:lvl8pPr>
                      <a:lvl9pPr marL="1828800" fontAlgn="base">
                        <a:spcBef>
                          <a:spcPct val="2000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cs typeface="Times New Roman" pitchFamily="18" charset="0"/>
                        </a:rPr>
                        <a:t>D</a:t>
                      </a:r>
                      <a:r>
                        <a:rPr kumimoji="0" lang="en-US" altLang="en-US" sz="1800" b="0" i="0" u="none" strike="noStrike" cap="none" normalizeH="0" baseline="30000">
                          <a:ln>
                            <a:noFill/>
                          </a:ln>
                          <a:solidFill>
                            <a:schemeClr val="tx1"/>
                          </a:solidFill>
                          <a:effectLst/>
                          <a:latin typeface="Arial" charset="0"/>
                          <a:cs typeface="Times New Roman" pitchFamily="18" charset="0"/>
                        </a:rPr>
                        <a:t>-1.13</a:t>
                      </a:r>
                      <a:endParaRPr kumimoji="0" lang="en-US" altLang="en-US" sz="1800" b="0" i="0" u="none" strike="noStrike" cap="none" normalizeH="0" baseline="0">
                        <a:ln>
                          <a:noFill/>
                        </a:ln>
                        <a:solidFill>
                          <a:schemeClr val="tx1"/>
                        </a:solidFill>
                        <a:effectLst/>
                        <a:latin typeface="Arial"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F0"/>
                    </a:solidFill>
                  </a:tcPr>
                </a:tc>
                <a:tc>
                  <a:txBody>
                    <a:bodyPr/>
                    <a:lstStyle>
                      <a:lvl1pPr>
                        <a:spcBef>
                          <a:spcPct val="20000"/>
                        </a:spcBef>
                        <a:buFont typeface="Arial" charset="0"/>
                        <a:defRPr sz="2800">
                          <a:solidFill>
                            <a:schemeClr val="tx1"/>
                          </a:solidFill>
                          <a:latin typeface="Calibri" pitchFamily="34" charset="0"/>
                        </a:defRPr>
                      </a:lvl1pPr>
                      <a:lvl2pPr marL="37931725" indent="-37474525">
                        <a:spcBef>
                          <a:spcPct val="20000"/>
                        </a:spcBef>
                        <a:buFont typeface="Arial" charset="0"/>
                        <a:defRPr sz="2400">
                          <a:solidFill>
                            <a:schemeClr val="tx1"/>
                          </a:solidFill>
                          <a:latin typeface="Calibri" pitchFamily="34" charset="0"/>
                        </a:defRPr>
                      </a:lvl2pPr>
                      <a:lvl3pPr>
                        <a:spcBef>
                          <a:spcPct val="20000"/>
                        </a:spcBef>
                        <a:defRPr sz="2000">
                          <a:solidFill>
                            <a:schemeClr val="tx1"/>
                          </a:solidFill>
                          <a:latin typeface="Calibri" pitchFamily="34" charset="0"/>
                        </a:defRPr>
                      </a:lvl3pPr>
                      <a:lvl4pPr>
                        <a:spcBef>
                          <a:spcPct val="20000"/>
                        </a:spcBef>
                        <a:defRPr>
                          <a:solidFill>
                            <a:schemeClr val="tx1"/>
                          </a:solidFill>
                          <a:latin typeface="Calibri" pitchFamily="34" charset="0"/>
                        </a:defRPr>
                      </a:lvl4pPr>
                      <a:lvl5pPr>
                        <a:spcBef>
                          <a:spcPct val="20000"/>
                        </a:spcBef>
                        <a:defRPr>
                          <a:solidFill>
                            <a:schemeClr val="tx1"/>
                          </a:solidFill>
                          <a:latin typeface="Calibri" pitchFamily="34" charset="0"/>
                        </a:defRPr>
                      </a:lvl5pPr>
                      <a:lvl6pPr marL="457200" fontAlgn="base">
                        <a:spcBef>
                          <a:spcPct val="20000"/>
                        </a:spcBef>
                        <a:spcAft>
                          <a:spcPct val="0"/>
                        </a:spcAft>
                        <a:defRPr>
                          <a:solidFill>
                            <a:schemeClr val="tx1"/>
                          </a:solidFill>
                          <a:latin typeface="Calibri" pitchFamily="34" charset="0"/>
                        </a:defRPr>
                      </a:lvl6pPr>
                      <a:lvl7pPr marL="914400" fontAlgn="base">
                        <a:spcBef>
                          <a:spcPct val="20000"/>
                        </a:spcBef>
                        <a:spcAft>
                          <a:spcPct val="0"/>
                        </a:spcAft>
                        <a:defRPr>
                          <a:solidFill>
                            <a:schemeClr val="tx1"/>
                          </a:solidFill>
                          <a:latin typeface="Calibri" pitchFamily="34" charset="0"/>
                        </a:defRPr>
                      </a:lvl7pPr>
                      <a:lvl8pPr marL="1371600" fontAlgn="base">
                        <a:spcBef>
                          <a:spcPct val="20000"/>
                        </a:spcBef>
                        <a:spcAft>
                          <a:spcPct val="0"/>
                        </a:spcAft>
                        <a:defRPr>
                          <a:solidFill>
                            <a:schemeClr val="tx1"/>
                          </a:solidFill>
                          <a:latin typeface="Calibri" pitchFamily="34" charset="0"/>
                        </a:defRPr>
                      </a:lvl8pPr>
                      <a:lvl9pPr marL="1828800" fontAlgn="base">
                        <a:spcBef>
                          <a:spcPct val="2000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cs typeface="Times New Roman" pitchFamily="18" charset="0"/>
                        </a:rPr>
                        <a:t>D</a:t>
                      </a:r>
                      <a:r>
                        <a:rPr kumimoji="0" lang="en-US" altLang="en-US" sz="1800" b="0" i="0" u="none" strike="noStrike" cap="none" normalizeH="0" baseline="30000">
                          <a:ln>
                            <a:noFill/>
                          </a:ln>
                          <a:solidFill>
                            <a:schemeClr val="tx1"/>
                          </a:solidFill>
                          <a:effectLst/>
                          <a:latin typeface="Arial" charset="0"/>
                          <a:cs typeface="Times New Roman" pitchFamily="18" charset="0"/>
                        </a:rPr>
                        <a:t>-1.13</a:t>
                      </a:r>
                      <a:endParaRPr kumimoji="0" lang="en-US" altLang="en-US" sz="1800" b="0" i="0" u="none" strike="noStrike" cap="none" normalizeH="0" baseline="0">
                        <a:ln>
                          <a:noFill/>
                        </a:ln>
                        <a:solidFill>
                          <a:schemeClr val="tx1"/>
                        </a:solidFill>
                        <a:effectLst/>
                        <a:latin typeface="Arial"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F0"/>
                    </a:solidFill>
                  </a:tcPr>
                </a:tc>
                <a:tc>
                  <a:txBody>
                    <a:bodyPr/>
                    <a:lstStyle>
                      <a:lvl1pPr>
                        <a:spcBef>
                          <a:spcPct val="20000"/>
                        </a:spcBef>
                        <a:buFont typeface="Arial" charset="0"/>
                        <a:defRPr sz="2800">
                          <a:solidFill>
                            <a:schemeClr val="tx1"/>
                          </a:solidFill>
                          <a:latin typeface="Calibri" pitchFamily="34" charset="0"/>
                        </a:defRPr>
                      </a:lvl1pPr>
                      <a:lvl2pPr marL="37931725" indent="-37474525">
                        <a:spcBef>
                          <a:spcPct val="20000"/>
                        </a:spcBef>
                        <a:buFont typeface="Arial" charset="0"/>
                        <a:defRPr sz="2400">
                          <a:solidFill>
                            <a:schemeClr val="tx1"/>
                          </a:solidFill>
                          <a:latin typeface="Calibri" pitchFamily="34" charset="0"/>
                        </a:defRPr>
                      </a:lvl2pPr>
                      <a:lvl3pPr>
                        <a:spcBef>
                          <a:spcPct val="20000"/>
                        </a:spcBef>
                        <a:defRPr sz="2000">
                          <a:solidFill>
                            <a:schemeClr val="tx1"/>
                          </a:solidFill>
                          <a:latin typeface="Calibri" pitchFamily="34" charset="0"/>
                        </a:defRPr>
                      </a:lvl3pPr>
                      <a:lvl4pPr>
                        <a:spcBef>
                          <a:spcPct val="20000"/>
                        </a:spcBef>
                        <a:defRPr>
                          <a:solidFill>
                            <a:schemeClr val="tx1"/>
                          </a:solidFill>
                          <a:latin typeface="Calibri" pitchFamily="34" charset="0"/>
                        </a:defRPr>
                      </a:lvl4pPr>
                      <a:lvl5pPr>
                        <a:spcBef>
                          <a:spcPct val="20000"/>
                        </a:spcBef>
                        <a:defRPr>
                          <a:solidFill>
                            <a:schemeClr val="tx1"/>
                          </a:solidFill>
                          <a:latin typeface="Calibri" pitchFamily="34" charset="0"/>
                        </a:defRPr>
                      </a:lvl5pPr>
                      <a:lvl6pPr marL="457200" fontAlgn="base">
                        <a:spcBef>
                          <a:spcPct val="20000"/>
                        </a:spcBef>
                        <a:spcAft>
                          <a:spcPct val="0"/>
                        </a:spcAft>
                        <a:defRPr>
                          <a:solidFill>
                            <a:schemeClr val="tx1"/>
                          </a:solidFill>
                          <a:latin typeface="Calibri" pitchFamily="34" charset="0"/>
                        </a:defRPr>
                      </a:lvl6pPr>
                      <a:lvl7pPr marL="914400" fontAlgn="base">
                        <a:spcBef>
                          <a:spcPct val="20000"/>
                        </a:spcBef>
                        <a:spcAft>
                          <a:spcPct val="0"/>
                        </a:spcAft>
                        <a:defRPr>
                          <a:solidFill>
                            <a:schemeClr val="tx1"/>
                          </a:solidFill>
                          <a:latin typeface="Calibri" pitchFamily="34" charset="0"/>
                        </a:defRPr>
                      </a:lvl7pPr>
                      <a:lvl8pPr marL="1371600" fontAlgn="base">
                        <a:spcBef>
                          <a:spcPct val="20000"/>
                        </a:spcBef>
                        <a:spcAft>
                          <a:spcPct val="0"/>
                        </a:spcAft>
                        <a:defRPr>
                          <a:solidFill>
                            <a:schemeClr val="tx1"/>
                          </a:solidFill>
                          <a:latin typeface="Calibri" pitchFamily="34" charset="0"/>
                        </a:defRPr>
                      </a:lvl8pPr>
                      <a:lvl9pPr marL="1828800" fontAlgn="base">
                        <a:spcBef>
                          <a:spcPct val="2000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cs typeface="Times New Roman" pitchFamily="18" charset="0"/>
                        </a:rPr>
                        <a:t>D</a:t>
                      </a:r>
                      <a:r>
                        <a:rPr kumimoji="0" lang="en-US" altLang="en-US" sz="1800" b="0" i="0" u="none" strike="noStrike" cap="none" normalizeH="0" baseline="30000">
                          <a:ln>
                            <a:noFill/>
                          </a:ln>
                          <a:solidFill>
                            <a:schemeClr val="tx1"/>
                          </a:solidFill>
                          <a:effectLst/>
                          <a:latin typeface="Arial" charset="0"/>
                          <a:cs typeface="Times New Roman" pitchFamily="18" charset="0"/>
                        </a:rPr>
                        <a:t>-1</a:t>
                      </a:r>
                      <a:r>
                        <a:rPr kumimoji="0" lang="en-US" altLang="en-US" sz="1800" b="0" i="0" u="none" strike="noStrike" cap="none" normalizeH="0" baseline="0">
                          <a:ln>
                            <a:noFill/>
                          </a:ln>
                          <a:solidFill>
                            <a:schemeClr val="tx1"/>
                          </a:solidFill>
                          <a:effectLst/>
                          <a:latin typeface="Arial" charset="0"/>
                          <a:cs typeface="Times New Roman" pitchFamily="18" charset="0"/>
                        </a:rPr>
                        <a:t>exp (-D/1000)</a:t>
                      </a:r>
                      <a:endParaRPr kumimoji="0" lang="en-US" altLang="en-US" sz="1800" b="0" i="0" u="none" strike="noStrike" cap="none" normalizeH="0" baseline="0">
                        <a:ln>
                          <a:noFill/>
                        </a:ln>
                        <a:solidFill>
                          <a:schemeClr val="tx1"/>
                        </a:solidFill>
                        <a:effectLst/>
                        <a:latin typeface="Arial"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CD0E3"/>
                    </a:solidFill>
                  </a:tcPr>
                </a:tc>
                <a:extLst>
                  <a:ext uri="{0D108BD9-81ED-4DB2-BD59-A6C34878D82A}">
                    <a16:rowId xmlns:a16="http://schemas.microsoft.com/office/drawing/2014/main" val="10003"/>
                  </a:ext>
                </a:extLst>
              </a:tr>
            </a:tbl>
          </a:graphicData>
        </a:graphic>
      </p:graphicFrame>
      <p:cxnSp>
        <p:nvCxnSpPr>
          <p:cNvPr id="26" name="Straight Connector 25"/>
          <p:cNvCxnSpPr>
            <a:cxnSpLocks noChangeShapeType="1"/>
          </p:cNvCxnSpPr>
          <p:nvPr/>
        </p:nvCxnSpPr>
        <p:spPr bwMode="auto">
          <a:xfrm>
            <a:off x="3032125" y="4200525"/>
            <a:ext cx="2092325" cy="17145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p:cNvCxnSpPr>
          <p:nvPr/>
        </p:nvCxnSpPr>
        <p:spPr bwMode="auto">
          <a:xfrm rot="10800000" flipV="1">
            <a:off x="5110163" y="4191000"/>
            <a:ext cx="1673225" cy="18097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 name="Straight Connector 36"/>
          <p:cNvCxnSpPr>
            <a:cxnSpLocks noChangeShapeType="1"/>
          </p:cNvCxnSpPr>
          <p:nvPr/>
        </p:nvCxnSpPr>
        <p:spPr bwMode="auto">
          <a:xfrm>
            <a:off x="6796088" y="4191000"/>
            <a:ext cx="1257300" cy="14287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9" name="Straight Connector 38"/>
          <p:cNvCxnSpPr>
            <a:cxnSpLocks noChangeShapeType="1"/>
          </p:cNvCxnSpPr>
          <p:nvPr/>
        </p:nvCxnSpPr>
        <p:spPr bwMode="auto">
          <a:xfrm rot="10800000" flipV="1">
            <a:off x="8048625" y="4195763"/>
            <a:ext cx="1052513" cy="138112"/>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9186" name="TextBox 42"/>
          <p:cNvSpPr txBox="1">
            <a:spLocks noChangeArrowheads="1"/>
          </p:cNvSpPr>
          <p:nvPr/>
        </p:nvSpPr>
        <p:spPr bwMode="auto">
          <a:xfrm>
            <a:off x="4784725" y="4357688"/>
            <a:ext cx="666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00FF"/>
                </a:solidFill>
                <a:latin typeface="Arial" panose="020B0604020202020204" pitchFamily="34" charset="0"/>
                <a:ea typeface="ＭＳ Ｐゴシック" panose="020B0600070205080204" pitchFamily="34" charset="-128"/>
              </a:rPr>
              <a:t>KSC</a:t>
            </a:r>
          </a:p>
        </p:txBody>
      </p:sp>
      <p:sp>
        <p:nvSpPr>
          <p:cNvPr id="219187" name="TextBox 43"/>
          <p:cNvSpPr txBox="1">
            <a:spLocks noChangeArrowheads="1"/>
          </p:cNvSpPr>
          <p:nvPr/>
        </p:nvSpPr>
        <p:spPr bwMode="auto">
          <a:xfrm>
            <a:off x="7529513" y="4330700"/>
            <a:ext cx="116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C80000"/>
                </a:solidFill>
                <a:latin typeface="Arial" panose="020B0604020202020204" pitchFamily="34" charset="0"/>
                <a:ea typeface="ＭＳ Ｐゴシック" panose="020B0600070205080204" pitchFamily="34" charset="-128"/>
              </a:rPr>
              <a:t>KSC/CB</a:t>
            </a:r>
          </a:p>
        </p:txBody>
      </p:sp>
      <p:graphicFrame>
        <p:nvGraphicFramePr>
          <p:cNvPr id="219188" name="Object 52"/>
          <p:cNvGraphicFramePr>
            <a:graphicFrameLocks noChangeAspect="1"/>
          </p:cNvGraphicFramePr>
          <p:nvPr/>
        </p:nvGraphicFramePr>
        <p:xfrm>
          <a:off x="1670050" y="1174750"/>
          <a:ext cx="1262063" cy="330200"/>
        </p:xfrm>
        <a:graphic>
          <a:graphicData uri="http://schemas.openxmlformats.org/presentationml/2006/ole">
            <mc:AlternateContent xmlns:mc="http://schemas.openxmlformats.org/markup-compatibility/2006">
              <mc:Choice xmlns:v="urn:schemas-microsoft-com:vml" Requires="v">
                <p:oleObj name="Equation" r:id="rId6" imgW="825142" imgH="215806" progId="Equation.3">
                  <p:embed/>
                </p:oleObj>
              </mc:Choice>
              <mc:Fallback>
                <p:oleObj name="Equation" r:id="rId6" imgW="825142" imgH="215806" progId="Equation.3">
                  <p:embed/>
                  <p:pic>
                    <p:nvPicPr>
                      <p:cNvPr id="0" name="Object 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0050" y="1174750"/>
                        <a:ext cx="1262063"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9189" name="Object 53"/>
          <p:cNvGraphicFramePr>
            <a:graphicFrameLocks noChangeAspect="1"/>
          </p:cNvGraphicFramePr>
          <p:nvPr/>
        </p:nvGraphicFramePr>
        <p:xfrm>
          <a:off x="3046413" y="1174750"/>
          <a:ext cx="2116137" cy="330200"/>
        </p:xfrm>
        <a:graphic>
          <a:graphicData uri="http://schemas.openxmlformats.org/presentationml/2006/ole">
            <mc:AlternateContent xmlns:mc="http://schemas.openxmlformats.org/markup-compatibility/2006">
              <mc:Choice xmlns:v="urn:schemas-microsoft-com:vml" Requires="v">
                <p:oleObj name="Equation" r:id="rId8" imgW="1383699" imgH="215806" progId="Equation.3">
                  <p:embed/>
                </p:oleObj>
              </mc:Choice>
              <mc:Fallback>
                <p:oleObj name="Equation" r:id="rId8" imgW="1383699" imgH="215806" progId="Equation.3">
                  <p:embed/>
                  <p:pic>
                    <p:nvPicPr>
                      <p:cNvPr id="0" name="Object 5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6413" y="1174750"/>
                        <a:ext cx="2116137"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9190" name="Object 54"/>
          <p:cNvGraphicFramePr>
            <a:graphicFrameLocks noChangeAspect="1"/>
          </p:cNvGraphicFramePr>
          <p:nvPr/>
        </p:nvGraphicFramePr>
        <p:xfrm>
          <a:off x="5262563" y="1162050"/>
          <a:ext cx="1493837" cy="330200"/>
        </p:xfrm>
        <a:graphic>
          <a:graphicData uri="http://schemas.openxmlformats.org/presentationml/2006/ole">
            <mc:AlternateContent xmlns:mc="http://schemas.openxmlformats.org/markup-compatibility/2006">
              <mc:Choice xmlns:v="urn:schemas-microsoft-com:vml" Requires="v">
                <p:oleObj name="Equation" r:id="rId10" imgW="977476" imgH="215806" progId="Equation.3">
                  <p:embed/>
                </p:oleObj>
              </mc:Choice>
              <mc:Fallback>
                <p:oleObj name="Equation" r:id="rId10" imgW="977476" imgH="215806" progId="Equation.3">
                  <p:embed/>
                  <p:pic>
                    <p:nvPicPr>
                      <p:cNvPr id="0" name="Object 5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62563" y="1162050"/>
                        <a:ext cx="1493837"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9191" name="Object 55"/>
          <p:cNvGraphicFramePr>
            <a:graphicFrameLocks noChangeAspect="1"/>
          </p:cNvGraphicFramePr>
          <p:nvPr/>
        </p:nvGraphicFramePr>
        <p:xfrm>
          <a:off x="7205663" y="1162050"/>
          <a:ext cx="1493837" cy="330200"/>
        </p:xfrm>
        <a:graphic>
          <a:graphicData uri="http://schemas.openxmlformats.org/presentationml/2006/ole">
            <mc:AlternateContent xmlns:mc="http://schemas.openxmlformats.org/markup-compatibility/2006">
              <mc:Choice xmlns:v="urn:schemas-microsoft-com:vml" Requires="v">
                <p:oleObj name="Equation" r:id="rId12" imgW="977476" imgH="215806" progId="Equation.3">
                  <p:embed/>
                </p:oleObj>
              </mc:Choice>
              <mc:Fallback>
                <p:oleObj name="Equation" r:id="rId12" imgW="977476" imgH="215806" progId="Equation.3">
                  <p:embed/>
                  <p:pic>
                    <p:nvPicPr>
                      <p:cNvPr id="0" name="Object 5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05663" y="1162050"/>
                        <a:ext cx="1493837"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9192" name="Object 56"/>
          <p:cNvGraphicFramePr>
            <a:graphicFrameLocks noChangeAspect="1"/>
          </p:cNvGraphicFramePr>
          <p:nvPr/>
        </p:nvGraphicFramePr>
        <p:xfrm>
          <a:off x="1603375" y="2571750"/>
          <a:ext cx="1447800" cy="333375"/>
        </p:xfrm>
        <a:graphic>
          <a:graphicData uri="http://schemas.openxmlformats.org/presentationml/2006/ole">
            <mc:AlternateContent xmlns:mc="http://schemas.openxmlformats.org/markup-compatibility/2006">
              <mc:Choice xmlns:v="urn:schemas-microsoft-com:vml" Requires="v">
                <p:oleObj name="Equation" r:id="rId13" imgW="990600" imgH="228600" progId="Equation.3">
                  <p:embed/>
                </p:oleObj>
              </mc:Choice>
              <mc:Fallback>
                <p:oleObj name="Equation" r:id="rId13" imgW="990600" imgH="228600" progId="Equation.3">
                  <p:embed/>
                  <p:pic>
                    <p:nvPicPr>
                      <p:cNvPr id="0" name="Object 5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3375" y="2571750"/>
                        <a:ext cx="14478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9193" name="Object 57"/>
          <p:cNvGraphicFramePr>
            <a:graphicFrameLocks noChangeAspect="1"/>
          </p:cNvGraphicFramePr>
          <p:nvPr/>
        </p:nvGraphicFramePr>
        <p:xfrm>
          <a:off x="3276600" y="2555875"/>
          <a:ext cx="1711325" cy="331788"/>
        </p:xfrm>
        <a:graphic>
          <a:graphicData uri="http://schemas.openxmlformats.org/presentationml/2006/ole">
            <mc:AlternateContent xmlns:mc="http://schemas.openxmlformats.org/markup-compatibility/2006">
              <mc:Choice xmlns:v="urn:schemas-microsoft-com:vml" Requires="v">
                <p:oleObj name="Equation" r:id="rId15" imgW="1244600" imgH="241300" progId="Equation.3">
                  <p:embed/>
                </p:oleObj>
              </mc:Choice>
              <mc:Fallback>
                <p:oleObj name="Equation" r:id="rId15" imgW="1244600" imgH="241300" progId="Equation.3">
                  <p:embed/>
                  <p:pic>
                    <p:nvPicPr>
                      <p:cNvPr id="0" name="Object 5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76600" y="2555875"/>
                        <a:ext cx="1711325" cy="331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9194" name="Object 58"/>
          <p:cNvGraphicFramePr>
            <a:graphicFrameLocks noChangeAspect="1"/>
          </p:cNvGraphicFramePr>
          <p:nvPr/>
        </p:nvGraphicFramePr>
        <p:xfrm>
          <a:off x="6911975" y="2565400"/>
          <a:ext cx="2117725" cy="312738"/>
        </p:xfrm>
        <a:graphic>
          <a:graphicData uri="http://schemas.openxmlformats.org/presentationml/2006/ole">
            <mc:AlternateContent xmlns:mc="http://schemas.openxmlformats.org/markup-compatibility/2006">
              <mc:Choice xmlns:v="urn:schemas-microsoft-com:vml" Requires="v">
                <p:oleObj name="Equation" r:id="rId17" imgW="1701800" imgH="228600" progId="Equation.3">
                  <p:embed/>
                </p:oleObj>
              </mc:Choice>
              <mc:Fallback>
                <p:oleObj name="Equation" r:id="rId17" imgW="1701800" imgH="228600" progId="Equation.3">
                  <p:embed/>
                  <p:pic>
                    <p:nvPicPr>
                      <p:cNvPr id="0" name="Object 5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11975" y="2565400"/>
                        <a:ext cx="2117725"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9195" name="Object 59"/>
          <p:cNvGraphicFramePr>
            <a:graphicFrameLocks noChangeAspect="1"/>
          </p:cNvGraphicFramePr>
          <p:nvPr/>
        </p:nvGraphicFramePr>
        <p:xfrm>
          <a:off x="5140325" y="2546350"/>
          <a:ext cx="1644650" cy="331788"/>
        </p:xfrm>
        <a:graphic>
          <a:graphicData uri="http://schemas.openxmlformats.org/presentationml/2006/ole">
            <mc:AlternateContent xmlns:mc="http://schemas.openxmlformats.org/markup-compatibility/2006">
              <mc:Choice xmlns:v="urn:schemas-microsoft-com:vml" Requires="v">
                <p:oleObj name="Equation" r:id="rId19" imgW="1244600" imgH="241300" progId="Equation.3">
                  <p:embed/>
                </p:oleObj>
              </mc:Choice>
              <mc:Fallback>
                <p:oleObj name="Equation" r:id="rId19" imgW="1244600" imgH="241300" progId="Equation.3">
                  <p:embed/>
                  <p:pic>
                    <p:nvPicPr>
                      <p:cNvPr id="0" name="Object 5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40325" y="2546350"/>
                        <a:ext cx="1644650" cy="331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str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3" name="Line 3"/>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0164" name="Line 4"/>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0165" name="Oval 5"/>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sp>
        <p:nvSpPr>
          <p:cNvPr id="220166" name="Oval 6"/>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pic>
        <p:nvPicPr>
          <p:cNvPr id="220167" name="Picture 7" descr="largeBlueW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8" name="Rectangle 8"/>
          <p:cNvSpPr>
            <a:spLocks noChangeArrowheads="1"/>
          </p:cNvSpPr>
          <p:nvPr/>
        </p:nvSpPr>
        <p:spPr bwMode="auto">
          <a:xfrm>
            <a:off x="5334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F61AB2E4-579B-4BB0-84EB-A6F81B5F60ED}" type="slidenum">
              <a:rPr lang="en-US" altLang="en-US" sz="1200">
                <a:solidFill>
                  <a:srgbClr val="FF6600"/>
                </a:solidFill>
                <a:latin typeface="Times New Roman" panose="02020603050405020304" pitchFamily="18" charset="0"/>
                <a:ea typeface="ＭＳ Ｐゴシック" panose="020B0600070205080204" pitchFamily="34" charset="-128"/>
              </a:rPr>
              <a:pPr algn="ctr" eaLnBrk="1" hangingPunct="1">
                <a:spcBef>
                  <a:spcPct val="0"/>
                </a:spcBef>
                <a:buFontTx/>
                <a:buNone/>
              </a:pPr>
              <a:t>57</a:t>
            </a:fld>
            <a:endParaRPr lang="en-US" altLang="en-US" sz="1200">
              <a:solidFill>
                <a:srgbClr val="FF6600"/>
              </a:solidFill>
              <a:latin typeface="Times New Roman" panose="02020603050405020304" pitchFamily="18" charset="0"/>
              <a:ea typeface="ＭＳ Ｐゴシック" panose="020B0600070205080204" pitchFamily="34" charset="-128"/>
            </a:endParaRPr>
          </a:p>
        </p:txBody>
      </p:sp>
      <p:sp>
        <p:nvSpPr>
          <p:cNvPr id="220169" name="Line 9"/>
          <p:cNvSpPr>
            <a:spLocks noChangeShapeType="1"/>
          </p:cNvSpPr>
          <p:nvPr/>
        </p:nvSpPr>
        <p:spPr bwMode="auto">
          <a:xfrm>
            <a:off x="1066800" y="3810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0170" name="Text Box 10"/>
          <p:cNvSpPr txBox="1">
            <a:spLocks noChangeArrowheads="1"/>
          </p:cNvSpPr>
          <p:nvPr/>
        </p:nvSpPr>
        <p:spPr bwMode="auto">
          <a:xfrm>
            <a:off x="990600" y="36513"/>
            <a:ext cx="7418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3333CC"/>
                </a:solidFill>
                <a:latin typeface="Arial" panose="020B0604020202020204" pitchFamily="34" charset="0"/>
                <a:ea typeface="ＭＳ Ｐゴシック" panose="020B0600070205080204" pitchFamily="34" charset="-128"/>
              </a:rPr>
              <a:t>Triggered-lightning experiments at KSC, Florida (1985-1991)</a:t>
            </a:r>
          </a:p>
        </p:txBody>
      </p:sp>
      <p:pic>
        <p:nvPicPr>
          <p:cNvPr id="22017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0000">
            <a:off x="1765300" y="609600"/>
            <a:ext cx="5702300"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72" name="Oval 14"/>
          <p:cNvSpPr>
            <a:spLocks noChangeArrowheads="1"/>
          </p:cNvSpPr>
          <p:nvPr/>
        </p:nvSpPr>
        <p:spPr bwMode="auto">
          <a:xfrm>
            <a:off x="2844800" y="1701800"/>
            <a:ext cx="152400" cy="1524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sp>
        <p:nvSpPr>
          <p:cNvPr id="220173" name="Oval 15"/>
          <p:cNvSpPr>
            <a:spLocks noChangeArrowheads="1"/>
          </p:cNvSpPr>
          <p:nvPr/>
        </p:nvSpPr>
        <p:spPr bwMode="auto">
          <a:xfrm>
            <a:off x="4216400" y="3530600"/>
            <a:ext cx="152400" cy="1524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sp>
        <p:nvSpPr>
          <p:cNvPr id="220174" name="Oval 16"/>
          <p:cNvSpPr>
            <a:spLocks noChangeArrowheads="1"/>
          </p:cNvSpPr>
          <p:nvPr/>
        </p:nvSpPr>
        <p:spPr bwMode="auto">
          <a:xfrm>
            <a:off x="4673600" y="3073400"/>
            <a:ext cx="152400" cy="1524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sp>
        <p:nvSpPr>
          <p:cNvPr id="220175" name="Oval 17"/>
          <p:cNvSpPr>
            <a:spLocks noChangeArrowheads="1"/>
          </p:cNvSpPr>
          <p:nvPr/>
        </p:nvSpPr>
        <p:spPr bwMode="auto">
          <a:xfrm>
            <a:off x="4064000" y="2768600"/>
            <a:ext cx="152400" cy="1524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sp>
        <p:nvSpPr>
          <p:cNvPr id="220176" name="Oval 18"/>
          <p:cNvSpPr>
            <a:spLocks noChangeArrowheads="1"/>
          </p:cNvSpPr>
          <p:nvPr/>
        </p:nvSpPr>
        <p:spPr bwMode="auto">
          <a:xfrm>
            <a:off x="4064000" y="1778000"/>
            <a:ext cx="152400" cy="1524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sp>
        <p:nvSpPr>
          <p:cNvPr id="220177" name="Oval 19"/>
          <p:cNvSpPr>
            <a:spLocks noChangeArrowheads="1"/>
          </p:cNvSpPr>
          <p:nvPr/>
        </p:nvSpPr>
        <p:spPr bwMode="auto">
          <a:xfrm>
            <a:off x="4292600" y="939800"/>
            <a:ext cx="152400" cy="1524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sp>
        <p:nvSpPr>
          <p:cNvPr id="220178" name="Text Box 21"/>
          <p:cNvSpPr txBox="1">
            <a:spLocks noChangeArrowheads="1"/>
          </p:cNvSpPr>
          <p:nvPr/>
        </p:nvSpPr>
        <p:spPr bwMode="auto">
          <a:xfrm>
            <a:off x="4545013" y="2413000"/>
            <a:ext cx="441325" cy="214313"/>
          </a:xfrm>
          <a:prstGeom prst="rect">
            <a:avLst/>
          </a:prstGeom>
          <a:solidFill>
            <a:srgbClr val="FFFF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00">
                <a:solidFill>
                  <a:srgbClr val="000000"/>
                </a:solidFill>
                <a:ea typeface="ＭＳ Ｐゴシック" panose="020B0600070205080204" pitchFamily="34" charset="-128"/>
              </a:rPr>
              <a:t>         </a:t>
            </a:r>
          </a:p>
        </p:txBody>
      </p:sp>
      <p:sp>
        <p:nvSpPr>
          <p:cNvPr id="220179" name="Text Box 12"/>
          <p:cNvSpPr txBox="1">
            <a:spLocks noChangeArrowheads="1"/>
          </p:cNvSpPr>
          <p:nvPr/>
        </p:nvSpPr>
        <p:spPr bwMode="auto">
          <a:xfrm>
            <a:off x="609600" y="4648200"/>
            <a:ext cx="83820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rgbClr val="000000"/>
                </a:solidFill>
                <a:latin typeface="Arial" panose="020B0604020202020204" pitchFamily="34" charset="0"/>
                <a:ea typeface="ＭＳ Ｐゴシック" panose="020B0600070205080204" pitchFamily="34" charset="-128"/>
              </a:rPr>
              <a:t>Map showing the locations of six direction finders, data from which were used in studies of Orville [1991] and Idone et al. [1993]. One direction finder was located in Georgia, </a:t>
            </a:r>
            <a:r>
              <a:rPr lang="en-US" altLang="en-US" sz="1600">
                <a:solidFill>
                  <a:srgbClr val="3333CC"/>
                </a:solidFill>
                <a:latin typeface="Arial" panose="020B0604020202020204" pitchFamily="34" charset="0"/>
                <a:ea typeface="ＭＳ Ｐゴシック" panose="020B0600070205080204" pitchFamily="34" charset="-128"/>
              </a:rPr>
              <a:t>Sa</a:t>
            </a:r>
            <a:r>
              <a:rPr lang="en-US" altLang="en-US" sz="1600">
                <a:solidFill>
                  <a:srgbClr val="000000"/>
                </a:solidFill>
                <a:latin typeface="Arial" panose="020B0604020202020204" pitchFamily="34" charset="0"/>
                <a:ea typeface="ＭＳ Ｐゴシック" panose="020B0600070205080204" pitchFamily="34" charset="-128"/>
              </a:rPr>
              <a:t> (Savannah), and the remaining five were in Florida, </a:t>
            </a:r>
            <a:r>
              <a:rPr lang="en-US" altLang="en-US" sz="1600">
                <a:solidFill>
                  <a:srgbClr val="3333CC"/>
                </a:solidFill>
                <a:latin typeface="Arial" panose="020B0604020202020204" pitchFamily="34" charset="0"/>
                <a:ea typeface="ＭＳ Ｐゴシック" panose="020B0600070205080204" pitchFamily="34" charset="-128"/>
              </a:rPr>
              <a:t>Qu</a:t>
            </a:r>
            <a:r>
              <a:rPr lang="en-US" altLang="en-US" sz="1600">
                <a:solidFill>
                  <a:srgbClr val="000000"/>
                </a:solidFill>
                <a:latin typeface="Arial" panose="020B0604020202020204" pitchFamily="34" charset="0"/>
                <a:ea typeface="ＭＳ Ｐゴシック" panose="020B0600070205080204" pitchFamily="34" charset="-128"/>
              </a:rPr>
              <a:t> (Quincy), </a:t>
            </a:r>
            <a:r>
              <a:rPr lang="en-US" altLang="en-US" sz="1600">
                <a:solidFill>
                  <a:srgbClr val="3333CC"/>
                </a:solidFill>
                <a:latin typeface="Arial" panose="020B0604020202020204" pitchFamily="34" charset="0"/>
                <a:ea typeface="ＭＳ Ｐゴシック" panose="020B0600070205080204" pitchFamily="34" charset="-128"/>
              </a:rPr>
              <a:t>Jk</a:t>
            </a:r>
            <a:r>
              <a:rPr lang="en-US" altLang="en-US" sz="1600">
                <a:solidFill>
                  <a:srgbClr val="000000"/>
                </a:solidFill>
                <a:latin typeface="Arial" panose="020B0604020202020204" pitchFamily="34" charset="0"/>
                <a:ea typeface="ＭＳ Ｐゴシック" panose="020B0600070205080204" pitchFamily="34" charset="-128"/>
              </a:rPr>
              <a:t> (Jacksonville), </a:t>
            </a:r>
            <a:r>
              <a:rPr lang="en-US" altLang="en-US" sz="1600">
                <a:solidFill>
                  <a:srgbClr val="3333CC"/>
                </a:solidFill>
                <a:latin typeface="Arial" panose="020B0604020202020204" pitchFamily="34" charset="0"/>
                <a:ea typeface="ＭＳ Ｐゴシック" panose="020B0600070205080204" pitchFamily="34" charset="-128"/>
              </a:rPr>
              <a:t>LA</a:t>
            </a:r>
            <a:r>
              <a:rPr lang="en-US" altLang="en-US" sz="1600">
                <a:solidFill>
                  <a:srgbClr val="000000"/>
                </a:solidFill>
                <a:latin typeface="Arial" panose="020B0604020202020204" pitchFamily="34" charset="0"/>
                <a:ea typeface="ＭＳ Ｐゴシック" panose="020B0600070205080204" pitchFamily="34" charset="-128"/>
              </a:rPr>
              <a:t> (Lake Alfred), </a:t>
            </a:r>
            <a:r>
              <a:rPr lang="en-US" altLang="en-US" sz="1600">
                <a:solidFill>
                  <a:srgbClr val="3333CC"/>
                </a:solidFill>
                <a:latin typeface="Arial" panose="020B0604020202020204" pitchFamily="34" charset="0"/>
                <a:ea typeface="ＭＳ Ｐゴシック" panose="020B0600070205080204" pitchFamily="34" charset="-128"/>
              </a:rPr>
              <a:t>FP</a:t>
            </a:r>
            <a:r>
              <a:rPr lang="en-US" altLang="en-US" sz="1600">
                <a:solidFill>
                  <a:srgbClr val="000000"/>
                </a:solidFill>
                <a:latin typeface="Arial" panose="020B0604020202020204" pitchFamily="34" charset="0"/>
                <a:ea typeface="ＭＳ Ｐゴシック" panose="020B0600070205080204" pitchFamily="34" charset="-128"/>
              </a:rPr>
              <a:t> (Fort Pierce), and </a:t>
            </a:r>
            <a:r>
              <a:rPr lang="en-US" altLang="en-US" sz="1600">
                <a:solidFill>
                  <a:srgbClr val="3333CC"/>
                </a:solidFill>
                <a:latin typeface="Arial" panose="020B0604020202020204" pitchFamily="34" charset="0"/>
                <a:ea typeface="ＭＳ Ｐゴシック" panose="020B0600070205080204" pitchFamily="34" charset="-128"/>
              </a:rPr>
              <a:t>Im</a:t>
            </a:r>
            <a:r>
              <a:rPr lang="en-US" altLang="en-US" sz="1600">
                <a:solidFill>
                  <a:srgbClr val="000000"/>
                </a:solidFill>
                <a:latin typeface="Arial" panose="020B0604020202020204" pitchFamily="34" charset="0"/>
                <a:ea typeface="ＭＳ Ｐゴシック" panose="020B0600070205080204" pitchFamily="34" charset="-128"/>
              </a:rPr>
              <a:t> (Immokalee).  Also shown is the location of lightning triggering site, labeled “Trig”, at the NASA Kennedy Space Center.  Four dotted circles show distances, 100, 200, 300, and 400 km, from the triggering site.  Adapted from Orville [1991]. </a:t>
            </a:r>
          </a:p>
        </p:txBody>
      </p:sp>
      <p:sp>
        <p:nvSpPr>
          <p:cNvPr id="220180" name="Text Box 21"/>
          <p:cNvSpPr txBox="1">
            <a:spLocks noChangeArrowheads="1"/>
          </p:cNvSpPr>
          <p:nvPr/>
        </p:nvSpPr>
        <p:spPr bwMode="auto">
          <a:xfrm>
            <a:off x="2743200" y="5715000"/>
            <a:ext cx="508000" cy="215900"/>
          </a:xfrm>
          <a:prstGeom prst="rect">
            <a:avLst/>
          </a:prstGeom>
          <a:solidFill>
            <a:srgbClr val="FFFF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00">
                <a:solidFill>
                  <a:srgbClr val="000000"/>
                </a:solidFill>
                <a:ea typeface="ＭＳ Ｐゴシック" panose="020B0600070205080204" pitchFamily="34" charset="-128"/>
              </a:rPr>
              <a:t>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str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7" name="Line 3"/>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188" name="Line 4"/>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189" name="Oval 5"/>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sp>
        <p:nvSpPr>
          <p:cNvPr id="221190" name="Oval 6"/>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pic>
        <p:nvPicPr>
          <p:cNvPr id="221191" name="Picture 7" descr="largeBlueW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92" name="Rectangle 8"/>
          <p:cNvSpPr>
            <a:spLocks noChangeArrowheads="1"/>
          </p:cNvSpPr>
          <p:nvPr/>
        </p:nvSpPr>
        <p:spPr bwMode="auto">
          <a:xfrm>
            <a:off x="5334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C022F742-C639-490F-9DFD-220B314BA44C}" type="slidenum">
              <a:rPr lang="en-US" altLang="en-US" sz="1200">
                <a:solidFill>
                  <a:srgbClr val="FF6600"/>
                </a:solidFill>
                <a:latin typeface="Times New Roman" panose="02020603050405020304" pitchFamily="18" charset="0"/>
                <a:ea typeface="ＭＳ Ｐゴシック" panose="020B0600070205080204" pitchFamily="34" charset="-128"/>
              </a:rPr>
              <a:pPr algn="ctr" eaLnBrk="1" hangingPunct="1">
                <a:spcBef>
                  <a:spcPct val="0"/>
                </a:spcBef>
                <a:buFontTx/>
                <a:buNone/>
              </a:pPr>
              <a:t>58</a:t>
            </a:fld>
            <a:endParaRPr lang="en-US" altLang="en-US" sz="1200">
              <a:solidFill>
                <a:srgbClr val="FF6600"/>
              </a:solidFill>
              <a:latin typeface="Times New Roman" panose="02020603050405020304" pitchFamily="18" charset="0"/>
              <a:ea typeface="ＭＳ Ｐゴシック" panose="020B0600070205080204" pitchFamily="34" charset="-128"/>
            </a:endParaRPr>
          </a:p>
        </p:txBody>
      </p:sp>
      <p:sp>
        <p:nvSpPr>
          <p:cNvPr id="221193" name="Line 9"/>
          <p:cNvSpPr>
            <a:spLocks noChangeShapeType="1"/>
          </p:cNvSpPr>
          <p:nvPr/>
        </p:nvSpPr>
        <p:spPr bwMode="auto">
          <a:xfrm>
            <a:off x="1066800" y="3810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194" name="Text Box 10"/>
          <p:cNvSpPr txBox="1">
            <a:spLocks noChangeArrowheads="1"/>
          </p:cNvSpPr>
          <p:nvPr/>
        </p:nvSpPr>
        <p:spPr bwMode="auto">
          <a:xfrm>
            <a:off x="990600" y="36513"/>
            <a:ext cx="7418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3333CC"/>
                </a:solidFill>
                <a:latin typeface="Arial" panose="020B0604020202020204" pitchFamily="34" charset="0"/>
                <a:ea typeface="ＭＳ Ｐゴシック" panose="020B0600070205080204" pitchFamily="34" charset="-128"/>
              </a:rPr>
              <a:t>Triggered-lightning experiments at KSC, Florida (1985-1991)</a:t>
            </a:r>
          </a:p>
        </p:txBody>
      </p:sp>
      <p:pic>
        <p:nvPicPr>
          <p:cNvPr id="22119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0000">
            <a:off x="1752600" y="552450"/>
            <a:ext cx="564515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96" name="Text Box 12"/>
          <p:cNvSpPr txBox="1">
            <a:spLocks noChangeArrowheads="1"/>
          </p:cNvSpPr>
          <p:nvPr/>
        </p:nvSpPr>
        <p:spPr bwMode="auto">
          <a:xfrm>
            <a:off x="762000" y="4603750"/>
            <a:ext cx="832167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a:solidFill>
                  <a:srgbClr val="000000"/>
                </a:solidFill>
                <a:latin typeface="Arial" panose="020B0604020202020204" pitchFamily="34" charset="0"/>
                <a:ea typeface="ＭＳ Ｐゴシック" panose="020B0600070205080204" pitchFamily="34" charset="-128"/>
              </a:rPr>
              <a:t>Directly measured peak current (labeled “</a:t>
            </a:r>
            <a:r>
              <a:rPr lang="en-US" altLang="en-US" sz="1700">
                <a:solidFill>
                  <a:srgbClr val="3333CC"/>
                </a:solidFill>
                <a:latin typeface="Arial" panose="020B0604020202020204" pitchFamily="34" charset="0"/>
                <a:ea typeface="ＭＳ Ｐゴシック" panose="020B0600070205080204" pitchFamily="34" charset="-128"/>
              </a:rPr>
              <a:t>French Current Measurement</a:t>
            </a:r>
            <a:r>
              <a:rPr lang="en-US" altLang="en-US" sz="1700">
                <a:solidFill>
                  <a:srgbClr val="000000"/>
                </a:solidFill>
                <a:latin typeface="Arial" panose="020B0604020202020204" pitchFamily="34" charset="0"/>
                <a:ea typeface="ＭＳ Ｐゴシック" panose="020B0600070205080204" pitchFamily="34" charset="-128"/>
              </a:rPr>
              <a:t>”) versus mean range normalized signal strength (RNSS, labeled “</a:t>
            </a:r>
            <a:r>
              <a:rPr lang="en-US" altLang="en-US" sz="1700">
                <a:solidFill>
                  <a:srgbClr val="3333CC"/>
                </a:solidFill>
                <a:latin typeface="Arial" panose="020B0604020202020204" pitchFamily="34" charset="0"/>
                <a:ea typeface="ＭＳ Ｐゴシック" panose="020B0600070205080204" pitchFamily="34" charset="-128"/>
              </a:rPr>
              <a:t>Normalized Amplitude</a:t>
            </a:r>
            <a:r>
              <a:rPr lang="en-US" altLang="en-US" sz="1700">
                <a:solidFill>
                  <a:srgbClr val="000000"/>
                </a:solidFill>
                <a:latin typeface="Arial" panose="020B0604020202020204" pitchFamily="34" charset="0"/>
                <a:ea typeface="ＭＳ Ｐゴシック" panose="020B0600070205080204" pitchFamily="34" charset="-128"/>
              </a:rPr>
              <a:t>”) for </a:t>
            </a:r>
            <a:r>
              <a:rPr lang="en-US" altLang="en-US" sz="1700">
                <a:solidFill>
                  <a:srgbClr val="3333CC"/>
                </a:solidFill>
                <a:latin typeface="Arial" panose="020B0604020202020204" pitchFamily="34" charset="0"/>
                <a:ea typeface="ＭＳ Ｐゴシック" panose="020B0600070205080204" pitchFamily="34" charset="-128"/>
              </a:rPr>
              <a:t>18</a:t>
            </a:r>
            <a:r>
              <a:rPr lang="en-US" altLang="en-US" sz="1700">
                <a:solidFill>
                  <a:srgbClr val="000000"/>
                </a:solidFill>
                <a:latin typeface="Arial" panose="020B0604020202020204" pitchFamily="34" charset="0"/>
                <a:ea typeface="ＭＳ Ｐゴシック" panose="020B0600070205080204" pitchFamily="34" charset="-128"/>
              </a:rPr>
              <a:t> strokes analyzed by Orville [1991].  Also given are the linear regression equation for the directly measured current (y) vs. RNSS (x), correlation coefficient (R) and standard deviation, (s, in kA), relative to the shown regression line.  Adapted from Orville [1991]. </a:t>
            </a:r>
          </a:p>
        </p:txBody>
      </p:sp>
      <p:sp>
        <p:nvSpPr>
          <p:cNvPr id="221197" name="Text Box 13"/>
          <p:cNvSpPr txBox="1">
            <a:spLocks noChangeArrowheads="1"/>
          </p:cNvSpPr>
          <p:nvPr/>
        </p:nvSpPr>
        <p:spPr bwMode="auto">
          <a:xfrm>
            <a:off x="5146675" y="2636838"/>
            <a:ext cx="1833563" cy="3667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0000"/>
                </a:solidFill>
                <a:ea typeface="ＭＳ Ｐゴシック" panose="020B0600070205080204" pitchFamily="34" charset="-128"/>
              </a:rPr>
              <a:t>y = 2.3 + 0.19 x</a:t>
            </a:r>
            <a:r>
              <a:rPr lang="en-US" altLang="en-US" sz="1400" b="1">
                <a:solidFill>
                  <a:srgbClr val="000000"/>
                </a:solidFill>
                <a:ea typeface="ＭＳ Ｐゴシック" panose="020B0600070205080204" pitchFamily="34" charset="-128"/>
              </a:rPr>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str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1" name="Line 3"/>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2212" name="Line 4"/>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2213" name="Oval 5"/>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sp>
        <p:nvSpPr>
          <p:cNvPr id="222214" name="Oval 6"/>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a typeface="ＭＳ Ｐゴシック" panose="020B0600070205080204" pitchFamily="34" charset="-128"/>
            </a:endParaRPr>
          </a:p>
        </p:txBody>
      </p:sp>
      <p:pic>
        <p:nvPicPr>
          <p:cNvPr id="222215" name="Picture 7" descr="largeBlueW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6" name="Rectangle 8"/>
          <p:cNvSpPr>
            <a:spLocks noChangeArrowheads="1"/>
          </p:cNvSpPr>
          <p:nvPr/>
        </p:nvSpPr>
        <p:spPr bwMode="auto">
          <a:xfrm>
            <a:off x="5334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569FB620-08AE-45D7-A612-C998F162064B}" type="slidenum">
              <a:rPr lang="en-US" altLang="en-US" sz="1200">
                <a:solidFill>
                  <a:srgbClr val="FF6600"/>
                </a:solidFill>
                <a:latin typeface="Times New Roman" panose="02020603050405020304" pitchFamily="18" charset="0"/>
                <a:ea typeface="ＭＳ Ｐゴシック" panose="020B0600070205080204" pitchFamily="34" charset="-128"/>
              </a:rPr>
              <a:pPr algn="ctr" eaLnBrk="1" hangingPunct="1">
                <a:spcBef>
                  <a:spcPct val="0"/>
                </a:spcBef>
                <a:buFontTx/>
                <a:buNone/>
              </a:pPr>
              <a:t>59</a:t>
            </a:fld>
            <a:endParaRPr lang="en-US" altLang="en-US" sz="1200">
              <a:solidFill>
                <a:srgbClr val="FF6600"/>
              </a:solidFill>
              <a:latin typeface="Times New Roman" panose="02020603050405020304" pitchFamily="18" charset="0"/>
              <a:ea typeface="ＭＳ Ｐゴシック" panose="020B0600070205080204" pitchFamily="34" charset="-128"/>
            </a:endParaRPr>
          </a:p>
        </p:txBody>
      </p:sp>
      <p:sp>
        <p:nvSpPr>
          <p:cNvPr id="222217" name="Line 9"/>
          <p:cNvSpPr>
            <a:spLocks noChangeShapeType="1"/>
          </p:cNvSpPr>
          <p:nvPr/>
        </p:nvSpPr>
        <p:spPr bwMode="auto">
          <a:xfrm>
            <a:off x="1066800" y="3810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2218" name="Text Box 10"/>
          <p:cNvSpPr txBox="1">
            <a:spLocks noChangeArrowheads="1"/>
          </p:cNvSpPr>
          <p:nvPr/>
        </p:nvSpPr>
        <p:spPr bwMode="auto">
          <a:xfrm>
            <a:off x="990600" y="36513"/>
            <a:ext cx="7418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3333CC"/>
                </a:solidFill>
                <a:latin typeface="Arial" panose="020B0604020202020204" pitchFamily="34" charset="0"/>
                <a:ea typeface="ＭＳ Ｐゴシック" panose="020B0600070205080204" pitchFamily="34" charset="-128"/>
              </a:rPr>
              <a:t>Triggered-lightning experiments at KSC, Florida (1985-1991)</a:t>
            </a:r>
          </a:p>
        </p:txBody>
      </p:sp>
      <p:pic>
        <p:nvPicPr>
          <p:cNvPr id="22221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57200"/>
            <a:ext cx="617220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20" name="Text Box 12"/>
          <p:cNvSpPr txBox="1">
            <a:spLocks noChangeArrowheads="1"/>
          </p:cNvSpPr>
          <p:nvPr/>
        </p:nvSpPr>
        <p:spPr bwMode="auto">
          <a:xfrm>
            <a:off x="838200" y="4876800"/>
            <a:ext cx="809307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rgbClr val="000000"/>
                </a:solidFill>
                <a:latin typeface="Arial" panose="020B0604020202020204" pitchFamily="34" charset="0"/>
                <a:ea typeface="ＭＳ Ｐゴシック" panose="020B0600070205080204" pitchFamily="34" charset="-128"/>
              </a:rPr>
              <a:t>Signal strengths (labeled “</a:t>
            </a:r>
            <a:r>
              <a:rPr lang="en-US" altLang="en-US" sz="1600">
                <a:solidFill>
                  <a:srgbClr val="3333CC"/>
                </a:solidFill>
                <a:latin typeface="Arial" panose="020B0604020202020204" pitchFamily="34" charset="0"/>
                <a:ea typeface="ＭＳ Ｐゴシック" panose="020B0600070205080204" pitchFamily="34" charset="-128"/>
              </a:rPr>
              <a:t>Amplitude</a:t>
            </a:r>
            <a:r>
              <a:rPr lang="en-US" altLang="en-US" sz="1600">
                <a:solidFill>
                  <a:srgbClr val="000000"/>
                </a:solidFill>
                <a:latin typeface="Arial" panose="020B0604020202020204" pitchFamily="34" charset="0"/>
                <a:ea typeface="ＭＳ Ｐゴシック" panose="020B0600070205080204" pitchFamily="34" charset="-128"/>
              </a:rPr>
              <a:t>”) reported by five direction finders, LA, FP, Jk, Im, and Sa, versus distance (labeled “</a:t>
            </a:r>
            <a:r>
              <a:rPr lang="en-US" altLang="en-US" sz="1600">
                <a:solidFill>
                  <a:srgbClr val="3333CC"/>
                </a:solidFill>
                <a:latin typeface="Arial" panose="020B0604020202020204" pitchFamily="34" charset="0"/>
                <a:ea typeface="ＭＳ Ｐゴシック" panose="020B0600070205080204" pitchFamily="34" charset="-128"/>
              </a:rPr>
              <a:t>Range</a:t>
            </a:r>
            <a:r>
              <a:rPr lang="en-US" altLang="en-US" sz="1600">
                <a:solidFill>
                  <a:srgbClr val="000000"/>
                </a:solidFill>
                <a:latin typeface="Arial" panose="020B0604020202020204" pitchFamily="34" charset="0"/>
                <a:ea typeface="ＭＳ Ｐゴシック" panose="020B0600070205080204" pitchFamily="34" charset="-128"/>
              </a:rPr>
              <a:t>”) from the lightning channel for Flash 8620, Stroke 1.  Also given are the exponent (labeled “b”) of the shown best-fit </a:t>
            </a:r>
            <a:r>
              <a:rPr lang="en-US" altLang="en-US" sz="1600">
                <a:solidFill>
                  <a:srgbClr val="3333CC"/>
                </a:solidFill>
                <a:latin typeface="Arial" panose="020B0604020202020204" pitchFamily="34" charset="0"/>
                <a:ea typeface="ＭＳ Ｐゴシック" panose="020B0600070205080204" pitchFamily="34" charset="-128"/>
              </a:rPr>
              <a:t>power law</a:t>
            </a:r>
            <a:r>
              <a:rPr lang="en-US" altLang="en-US" sz="1600">
                <a:solidFill>
                  <a:srgbClr val="000000"/>
                </a:solidFill>
                <a:latin typeface="Arial" panose="020B0604020202020204" pitchFamily="34" charset="0"/>
                <a:ea typeface="ＭＳ Ｐゴシック" panose="020B0600070205080204" pitchFamily="34" charset="-128"/>
              </a:rPr>
              <a:t> curve and correlation coefficient, R.  Adapted from Orville [1991].</a:t>
            </a:r>
          </a:p>
          <a:p>
            <a:pPr eaLnBrk="1" hangingPunct="1">
              <a:spcBef>
                <a:spcPct val="0"/>
              </a:spcBef>
              <a:buFontTx/>
              <a:buNone/>
            </a:pPr>
            <a:endParaRPr lang="en-US" altLang="en-US" sz="1600">
              <a:solidFill>
                <a:srgbClr val="000000"/>
              </a:solidFill>
              <a:latin typeface="Arial" panose="020B0604020202020204" pitchFamily="34" charset="0"/>
              <a:ea typeface="ＭＳ Ｐゴシック" panose="020B0600070205080204" pitchFamily="34" charset="-128"/>
            </a:endParaRPr>
          </a:p>
          <a:p>
            <a:pPr eaLnBrk="1" hangingPunct="1">
              <a:spcBef>
                <a:spcPct val="0"/>
              </a:spcBef>
              <a:buFontTx/>
              <a:buNone/>
            </a:pPr>
            <a:r>
              <a:rPr lang="en-US" altLang="en-US" sz="1600">
                <a:solidFill>
                  <a:srgbClr val="000000"/>
                </a:solidFill>
                <a:latin typeface="Arial" panose="020B0604020202020204" pitchFamily="34" charset="0"/>
                <a:ea typeface="ＭＳ Ｐゴシック" panose="020B0600070205080204" pitchFamily="34" charset="-128"/>
              </a:rPr>
              <a:t>The mean exponent for seven strokes was found to be </a:t>
            </a:r>
            <a:r>
              <a:rPr lang="en-US" altLang="en-US" sz="1600">
                <a:solidFill>
                  <a:srgbClr val="0000FF"/>
                </a:solidFill>
                <a:latin typeface="Arial" panose="020B0604020202020204" pitchFamily="34" charset="0"/>
                <a:ea typeface="ＭＳ Ｐゴシック" panose="020B0600070205080204" pitchFamily="34" charset="-128"/>
              </a:rPr>
              <a:t>-1.13</a:t>
            </a:r>
            <a:r>
              <a:rPr lang="en-US" altLang="en-US" sz="1600">
                <a:solidFill>
                  <a:srgbClr val="000000"/>
                </a:solidFill>
                <a:latin typeface="Arial" panose="020B0604020202020204" pitchFamily="34" charset="0"/>
                <a:ea typeface="ＭＳ Ｐゴシック" panose="020B0600070205080204" pitchFamily="34" charset="-128"/>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str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Line 3"/>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348" name="Line 4"/>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349" name="Oval 5"/>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ko-KR" altLang="ko-KR" sz="1800">
              <a:solidFill>
                <a:srgbClr val="000000"/>
              </a:solidFill>
              <a:ea typeface="ＭＳ Ｐゴシック" panose="020B0600070205080204" pitchFamily="34" charset="-128"/>
            </a:endParaRPr>
          </a:p>
        </p:txBody>
      </p:sp>
      <p:sp>
        <p:nvSpPr>
          <p:cNvPr id="185350" name="Oval 6"/>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ko-KR" altLang="ko-KR" sz="1800">
              <a:solidFill>
                <a:srgbClr val="000000"/>
              </a:solidFill>
              <a:ea typeface="ＭＳ Ｐゴシック" panose="020B0600070205080204" pitchFamily="34" charset="-128"/>
            </a:endParaRPr>
          </a:p>
        </p:txBody>
      </p:sp>
      <p:pic>
        <p:nvPicPr>
          <p:cNvPr id="185351" name="Picture 7" descr="largeBlueW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2" name="Rectangle 8"/>
          <p:cNvSpPr>
            <a:spLocks noChangeArrowheads="1"/>
          </p:cNvSpPr>
          <p:nvPr/>
        </p:nvSpPr>
        <p:spPr bwMode="auto">
          <a:xfrm>
            <a:off x="8382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B60D1A1E-4962-471C-9135-87079A5B859E}" type="slidenum">
              <a:rPr lang="en-US" altLang="ko-KR" sz="1200">
                <a:solidFill>
                  <a:srgbClr val="FF6600"/>
                </a:solidFill>
                <a:latin typeface="Times New Roman" panose="02020603050405020304" pitchFamily="18" charset="0"/>
                <a:ea typeface="ＭＳ Ｐゴシック" panose="020B0600070205080204" pitchFamily="34" charset="-128"/>
              </a:rPr>
              <a:pPr algn="ctr" eaLnBrk="1" hangingPunct="1">
                <a:spcBef>
                  <a:spcPct val="0"/>
                </a:spcBef>
                <a:buFontTx/>
                <a:buNone/>
              </a:pPr>
              <a:t>6</a:t>
            </a:fld>
            <a:endParaRPr lang="en-US" altLang="ko-KR" sz="1200">
              <a:solidFill>
                <a:srgbClr val="FF6600"/>
              </a:solidFill>
              <a:latin typeface="Times New Roman" panose="02020603050405020304" pitchFamily="18" charset="0"/>
              <a:ea typeface="ＭＳ Ｐゴシック" panose="020B0600070205080204" pitchFamily="34" charset="-128"/>
            </a:endParaRPr>
          </a:p>
        </p:txBody>
      </p:sp>
      <p:sp>
        <p:nvSpPr>
          <p:cNvPr id="185353" name="Line 10"/>
          <p:cNvSpPr>
            <a:spLocks noChangeShapeType="1"/>
          </p:cNvSpPr>
          <p:nvPr/>
        </p:nvSpPr>
        <p:spPr bwMode="auto">
          <a:xfrm>
            <a:off x="1066800" y="5334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354" name="Text Box 13"/>
          <p:cNvSpPr txBox="1">
            <a:spLocks noChangeArrowheads="1"/>
          </p:cNvSpPr>
          <p:nvPr/>
        </p:nvSpPr>
        <p:spPr bwMode="auto">
          <a:xfrm>
            <a:off x="762000" y="4924425"/>
            <a:ext cx="8229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ko-KR" sz="1600">
                <a:solidFill>
                  <a:srgbClr val="000000"/>
                </a:solidFill>
                <a:ea typeface="ＭＳ Ｐゴシック" panose="020B0600070205080204" pitchFamily="34" charset="-128"/>
              </a:rPr>
              <a:t>Determination of lightning stroke location when only </a:t>
            </a:r>
            <a:r>
              <a:rPr lang="en-US" altLang="ko-KR" sz="1600">
                <a:solidFill>
                  <a:srgbClr val="0000FF"/>
                </a:solidFill>
                <a:ea typeface="ＭＳ Ｐゴシック" panose="020B0600070205080204" pitchFamily="34" charset="-128"/>
              </a:rPr>
              <a:t>two direction finders (DFs) </a:t>
            </a:r>
            <a:r>
              <a:rPr lang="en-US" altLang="ko-KR" sz="1600">
                <a:solidFill>
                  <a:srgbClr val="000000"/>
                </a:solidFill>
                <a:ea typeface="ＭＳ Ｐゴシック" panose="020B0600070205080204" pitchFamily="34" charset="-128"/>
              </a:rPr>
              <a:t>detect the stroke. The solid lines represent the measured azimuths to the stroke; the broken lines represent the </a:t>
            </a:r>
            <a:r>
              <a:rPr lang="en-US" altLang="ko-KR" sz="1600" u="sng">
                <a:solidFill>
                  <a:srgbClr val="000000"/>
                </a:solidFill>
                <a:ea typeface="ＭＳ Ｐゴシック" panose="020B0600070205080204" pitchFamily="34" charset="-128"/>
              </a:rPr>
              <a:t>+</a:t>
            </a:r>
            <a:r>
              <a:rPr lang="en-US" altLang="ko-KR" sz="1600">
                <a:solidFill>
                  <a:srgbClr val="000000"/>
                </a:solidFill>
                <a:ea typeface="ＭＳ Ｐゴシック" panose="020B0600070205080204" pitchFamily="34" charset="-128"/>
              </a:rPr>
              <a:t>1</a:t>
            </a:r>
            <a:r>
              <a:rPr lang="en-US" altLang="ko-KR" sz="1600" baseline="30000">
                <a:solidFill>
                  <a:srgbClr val="000000"/>
                </a:solidFill>
                <a:ea typeface="ＭＳ Ｐゴシック" panose="020B0600070205080204" pitchFamily="34" charset="-128"/>
              </a:rPr>
              <a:t>o</a:t>
            </a:r>
            <a:r>
              <a:rPr lang="en-US" altLang="ko-KR" sz="1600">
                <a:solidFill>
                  <a:srgbClr val="000000"/>
                </a:solidFill>
                <a:ea typeface="ＭＳ Ｐゴシック" panose="020B0600070205080204" pitchFamily="34" charset="-128"/>
              </a:rPr>
              <a:t> angular random error in the </a:t>
            </a:r>
            <a:r>
              <a:rPr lang="en-US" altLang="ko-KR" sz="1600">
                <a:solidFill>
                  <a:srgbClr val="0000FF"/>
                </a:solidFill>
                <a:ea typeface="ＭＳ Ｐゴシック" panose="020B0600070205080204" pitchFamily="34" charset="-128"/>
              </a:rPr>
              <a:t>azimuth measurements (</a:t>
            </a:r>
            <a:r>
              <a:rPr lang="en-US" altLang="ko-KR" sz="1600" b="1">
                <a:solidFill>
                  <a:srgbClr val="A50021"/>
                </a:solidFill>
                <a:ea typeface="ＭＳ Ｐゴシック" panose="020B0600070205080204" pitchFamily="34" charset="-128"/>
              </a:rPr>
              <a:t>polarization error</a:t>
            </a:r>
            <a:r>
              <a:rPr lang="en-US" altLang="ko-KR" sz="1600">
                <a:solidFill>
                  <a:srgbClr val="0000FF"/>
                </a:solidFill>
                <a:ea typeface="ＭＳ Ｐゴシック" panose="020B0600070205080204" pitchFamily="34" charset="-128"/>
              </a:rPr>
              <a:t>)</a:t>
            </a:r>
            <a:r>
              <a:rPr lang="en-US" altLang="ko-KR" sz="1600">
                <a:solidFill>
                  <a:srgbClr val="000000"/>
                </a:solidFill>
                <a:ea typeface="ＭＳ Ｐゴシック" panose="020B0600070205080204" pitchFamily="34" charset="-128"/>
              </a:rPr>
              <a:t>. The solid circle indicates the computed stroke location; the shaded region indicates the uncertainty in location of the stroke. Adapted from Holle and Lopez (1993).</a:t>
            </a:r>
            <a:endParaRPr lang="en-US" altLang="ko-KR" sz="1600" u="sng">
              <a:solidFill>
                <a:srgbClr val="000000"/>
              </a:solidFill>
              <a:ea typeface="ＭＳ Ｐゴシック" panose="020B0600070205080204" pitchFamily="34" charset="-128"/>
            </a:endParaRPr>
          </a:p>
        </p:txBody>
      </p:sp>
      <p:graphicFrame>
        <p:nvGraphicFramePr>
          <p:cNvPr id="185355" name="Object 16"/>
          <p:cNvGraphicFramePr>
            <a:graphicFrameLocks noChangeAspect="1"/>
          </p:cNvGraphicFramePr>
          <p:nvPr/>
        </p:nvGraphicFramePr>
        <p:xfrm>
          <a:off x="1550988" y="782638"/>
          <a:ext cx="6096000" cy="3806825"/>
        </p:xfrm>
        <a:graphic>
          <a:graphicData uri="http://schemas.openxmlformats.org/presentationml/2006/ole">
            <mc:AlternateContent xmlns:mc="http://schemas.openxmlformats.org/markup-compatibility/2006">
              <mc:Choice xmlns:v="urn:schemas-microsoft-com:vml" Requires="v">
                <p:oleObj name="Photo Editor Photo" r:id="rId4" imgW="12885714" imgH="8047619" progId="MSPhotoEd.3">
                  <p:embed/>
                </p:oleObj>
              </mc:Choice>
              <mc:Fallback>
                <p:oleObj name="Photo Editor Photo" r:id="rId4" imgW="12885714" imgH="8047619" progId="MSPhotoEd.3">
                  <p:embed/>
                  <p:pic>
                    <p:nvPicPr>
                      <p:cNvPr id="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0988" y="782638"/>
                        <a:ext cx="6096000" cy="380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5356" name="Title 1"/>
          <p:cNvSpPr>
            <a:spLocks noGrp="1"/>
          </p:cNvSpPr>
          <p:nvPr>
            <p:ph type="title"/>
          </p:nvPr>
        </p:nvSpPr>
        <p:spPr>
          <a:xfrm>
            <a:off x="762000" y="-200025"/>
            <a:ext cx="8229600" cy="1143000"/>
          </a:xfrm>
        </p:spPr>
        <p:txBody>
          <a:bodyPr/>
          <a:lstStyle/>
          <a:p>
            <a:r>
              <a:rPr lang="en-US" altLang="ko-KR" sz="2800" b="1">
                <a:solidFill>
                  <a:srgbClr val="990000"/>
                </a:solidFill>
                <a:ea typeface="Gulim" pitchFamily="34" charset="-127"/>
              </a:rPr>
              <a:t>Wideband magnetic direction finding (MDF)</a:t>
            </a:r>
          </a:p>
        </p:txBody>
      </p:sp>
      <p:sp>
        <p:nvSpPr>
          <p:cNvPr id="2" name="TextBox 1"/>
          <p:cNvSpPr txBox="1"/>
          <p:nvPr/>
        </p:nvSpPr>
        <p:spPr>
          <a:xfrm>
            <a:off x="1752600" y="2362200"/>
            <a:ext cx="1524000" cy="533400"/>
          </a:xfrm>
          <a:prstGeom prst="rect">
            <a:avLst/>
          </a:prstGeom>
          <a:noFill/>
          <a:ln w="28575">
            <a:solidFill>
              <a:srgbClr val="A50021"/>
            </a:solidFill>
          </a:ln>
        </p:spPr>
        <p:txBody>
          <a:bodyPr wrap="square" rtlCol="0">
            <a:spAutoFit/>
          </a:bodyPr>
          <a:lstStyle/>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str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Line 3"/>
          <p:cNvSpPr>
            <a:spLocks noChangeShapeType="1"/>
          </p:cNvSpPr>
          <p:nvPr/>
        </p:nvSpPr>
        <p:spPr bwMode="auto">
          <a:xfrm>
            <a:off x="1447800" y="6586538"/>
            <a:ext cx="6527800" cy="0"/>
          </a:xfrm>
          <a:prstGeom prst="line">
            <a:avLst/>
          </a:prstGeom>
          <a:noFill/>
          <a:ln w="85725">
            <a:solidFill>
              <a:srgbClr val="2101D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372" name="Line 4"/>
          <p:cNvSpPr>
            <a:spLocks noChangeShapeType="1"/>
          </p:cNvSpPr>
          <p:nvPr/>
        </p:nvSpPr>
        <p:spPr bwMode="auto">
          <a:xfrm>
            <a:off x="1992313" y="6715125"/>
            <a:ext cx="5867400" cy="0"/>
          </a:xfrm>
          <a:prstGeom prst="line">
            <a:avLst/>
          </a:prstGeom>
          <a:noFill/>
          <a:ln w="85725">
            <a:solidFill>
              <a:srgbClr val="FF812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373" name="Oval 5"/>
          <p:cNvSpPr>
            <a:spLocks noChangeArrowheads="1"/>
          </p:cNvSpPr>
          <p:nvPr/>
        </p:nvSpPr>
        <p:spPr bwMode="auto">
          <a:xfrm rot="5400000">
            <a:off x="1411288" y="6548438"/>
            <a:ext cx="74612" cy="74612"/>
          </a:xfrm>
          <a:prstGeom prst="ellipse">
            <a:avLst/>
          </a:prstGeom>
          <a:solidFill>
            <a:srgbClr val="2101DF"/>
          </a:solidFill>
          <a:ln w="9525">
            <a:solidFill>
              <a:srgbClr val="2101DF"/>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ko-KR" altLang="ko-KR" sz="1800">
              <a:solidFill>
                <a:srgbClr val="000000"/>
              </a:solidFill>
              <a:ea typeface="ＭＳ Ｐゴシック" panose="020B0600070205080204" pitchFamily="34" charset="-128"/>
            </a:endParaRPr>
          </a:p>
        </p:txBody>
      </p:sp>
      <p:sp>
        <p:nvSpPr>
          <p:cNvPr id="186374" name="Oval 6"/>
          <p:cNvSpPr>
            <a:spLocks noChangeArrowheads="1"/>
          </p:cNvSpPr>
          <p:nvPr/>
        </p:nvSpPr>
        <p:spPr bwMode="auto">
          <a:xfrm rot="5400000">
            <a:off x="1944687" y="6677026"/>
            <a:ext cx="74613" cy="74612"/>
          </a:xfrm>
          <a:prstGeom prst="ellipse">
            <a:avLst/>
          </a:prstGeom>
          <a:solidFill>
            <a:srgbClr val="FF812B"/>
          </a:solidFill>
          <a:ln w="9525">
            <a:solidFill>
              <a:srgbClr val="FF812B"/>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ko-KR" altLang="ko-KR" sz="1800">
              <a:solidFill>
                <a:srgbClr val="000000"/>
              </a:solidFill>
              <a:ea typeface="ＭＳ Ｐゴシック" panose="020B0600070205080204" pitchFamily="34" charset="-128"/>
            </a:endParaRPr>
          </a:p>
        </p:txBody>
      </p:sp>
      <p:pic>
        <p:nvPicPr>
          <p:cNvPr id="186375" name="Picture 7" descr="largeBlueW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6" name="Rectangle 8"/>
          <p:cNvSpPr>
            <a:spLocks noChangeArrowheads="1"/>
          </p:cNvSpPr>
          <p:nvPr/>
        </p:nvSpPr>
        <p:spPr bwMode="auto">
          <a:xfrm>
            <a:off x="838200" y="6629400"/>
            <a:ext cx="38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7EE679ED-294A-41EB-AFD4-91CB096B20CA}" type="slidenum">
              <a:rPr lang="en-US" altLang="ko-KR" sz="1200">
                <a:solidFill>
                  <a:srgbClr val="FF6600"/>
                </a:solidFill>
                <a:latin typeface="Times New Roman" panose="02020603050405020304" pitchFamily="18" charset="0"/>
                <a:ea typeface="ＭＳ Ｐゴシック" panose="020B0600070205080204" pitchFamily="34" charset="-128"/>
              </a:rPr>
              <a:pPr algn="ctr" eaLnBrk="1" hangingPunct="1">
                <a:spcBef>
                  <a:spcPct val="0"/>
                </a:spcBef>
                <a:buFontTx/>
                <a:buNone/>
              </a:pPr>
              <a:t>7</a:t>
            </a:fld>
            <a:endParaRPr lang="en-US" altLang="ko-KR" sz="1200">
              <a:solidFill>
                <a:srgbClr val="FF6600"/>
              </a:solidFill>
              <a:latin typeface="Times New Roman" panose="02020603050405020304" pitchFamily="18" charset="0"/>
              <a:ea typeface="ＭＳ Ｐゴシック" panose="020B0600070205080204" pitchFamily="34" charset="-128"/>
            </a:endParaRPr>
          </a:p>
        </p:txBody>
      </p:sp>
      <p:sp>
        <p:nvSpPr>
          <p:cNvPr id="186377" name="Line 9"/>
          <p:cNvSpPr>
            <a:spLocks noChangeShapeType="1"/>
          </p:cNvSpPr>
          <p:nvPr/>
        </p:nvSpPr>
        <p:spPr bwMode="auto">
          <a:xfrm>
            <a:off x="1066800" y="5334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378" name="Text Box 10"/>
          <p:cNvSpPr txBox="1">
            <a:spLocks noChangeArrowheads="1"/>
          </p:cNvSpPr>
          <p:nvPr/>
        </p:nvSpPr>
        <p:spPr bwMode="auto">
          <a:xfrm>
            <a:off x="625475" y="4881563"/>
            <a:ext cx="8455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ko-KR" sz="1600">
                <a:solidFill>
                  <a:srgbClr val="000000"/>
                </a:solidFill>
                <a:ea typeface="ＭＳ Ｐゴシック" panose="020B0600070205080204" pitchFamily="34" charset="-128"/>
              </a:rPr>
              <a:t>Determination of lightning stroke location by </a:t>
            </a:r>
            <a:r>
              <a:rPr lang="en-US" altLang="ko-KR" sz="1600">
                <a:solidFill>
                  <a:srgbClr val="0000FF"/>
                </a:solidFill>
                <a:ea typeface="ＭＳ Ｐゴシック" panose="020B0600070205080204" pitchFamily="34" charset="-128"/>
              </a:rPr>
              <a:t>three TOA receivers</a:t>
            </a:r>
            <a:r>
              <a:rPr lang="en-US" altLang="ko-KR" sz="1600">
                <a:solidFill>
                  <a:srgbClr val="000000"/>
                </a:solidFill>
                <a:ea typeface="ＭＳ Ｐゴシック" panose="020B0600070205080204" pitchFamily="34" charset="-128"/>
              </a:rPr>
              <a:t> when the solution is unique. Shown are </a:t>
            </a:r>
            <a:r>
              <a:rPr lang="en-US" altLang="ko-KR" sz="1600">
                <a:solidFill>
                  <a:srgbClr val="0000FF"/>
                </a:solidFill>
                <a:ea typeface="ＭＳ Ｐゴシック" panose="020B0600070205080204" pitchFamily="34" charset="-128"/>
              </a:rPr>
              <a:t>two hyperbolas</a:t>
            </a:r>
            <a:r>
              <a:rPr lang="en-US" altLang="ko-KR" sz="1600">
                <a:solidFill>
                  <a:srgbClr val="000000"/>
                </a:solidFill>
                <a:ea typeface="ＭＳ Ｐゴシック" panose="020B0600070205080204" pitchFamily="34" charset="-128"/>
              </a:rPr>
              <a:t>, defined by the TOA differences, that intersect to define the unique location of the stroke (open circle). Adapted from Holle and Lopez (1993). Long baseline systems generally operate at </a:t>
            </a:r>
            <a:r>
              <a:rPr lang="en-US" altLang="ko-KR" sz="1600">
                <a:solidFill>
                  <a:srgbClr val="0000FF"/>
                </a:solidFill>
                <a:ea typeface="ＭＳ Ｐゴシック" panose="020B0600070205080204" pitchFamily="34" charset="-128"/>
              </a:rPr>
              <a:t>VLF and LF (</a:t>
            </a:r>
            <a:r>
              <a:rPr lang="en-US" altLang="ko-KR" sz="1600" b="1">
                <a:solidFill>
                  <a:srgbClr val="0000FF"/>
                </a:solidFill>
                <a:ea typeface="ＭＳ Ｐゴシック" panose="020B0600070205080204" pitchFamily="34" charset="-128"/>
              </a:rPr>
              <a:t>3 to 300 kHz</a:t>
            </a:r>
            <a:r>
              <a:rPr lang="en-US" altLang="ko-KR" sz="1600">
                <a:solidFill>
                  <a:srgbClr val="0000FF"/>
                </a:solidFill>
                <a:ea typeface="ＭＳ Ｐゴシック" panose="020B0600070205080204" pitchFamily="34" charset="-128"/>
              </a:rPr>
              <a:t>) </a:t>
            </a:r>
            <a:r>
              <a:rPr lang="en-US" altLang="ko-KR" sz="1600">
                <a:solidFill>
                  <a:srgbClr val="000000"/>
                </a:solidFill>
                <a:ea typeface="ＭＳ Ｐゴシック" panose="020B0600070205080204" pitchFamily="34" charset="-128"/>
              </a:rPr>
              <a:t>and are used to identify </a:t>
            </a:r>
            <a:r>
              <a:rPr lang="en-US" altLang="ko-KR" sz="1600">
                <a:solidFill>
                  <a:srgbClr val="0000FF"/>
                </a:solidFill>
                <a:ea typeface="ＭＳ Ｐゴシック" panose="020B0600070205080204" pitchFamily="34" charset="-128"/>
              </a:rPr>
              <a:t>the ground strike point or the “average” location of the flash</a:t>
            </a:r>
            <a:r>
              <a:rPr lang="en-US" altLang="ko-KR" sz="1600">
                <a:solidFill>
                  <a:srgbClr val="000000"/>
                </a:solidFill>
                <a:ea typeface="ＭＳ Ｐゴシック" panose="020B0600070205080204" pitchFamily="34" charset="-128"/>
              </a:rPr>
              <a:t>.</a:t>
            </a:r>
            <a:endParaRPr lang="en-US" altLang="ko-KR" sz="1600" u="sng">
              <a:solidFill>
                <a:srgbClr val="000000"/>
              </a:solidFill>
              <a:ea typeface="ＭＳ Ｐゴシック" panose="020B0600070205080204" pitchFamily="34" charset="-128"/>
            </a:endParaRPr>
          </a:p>
        </p:txBody>
      </p:sp>
      <p:graphicFrame>
        <p:nvGraphicFramePr>
          <p:cNvPr id="186379" name="Object 12"/>
          <p:cNvGraphicFramePr>
            <a:graphicFrameLocks noChangeAspect="1"/>
          </p:cNvGraphicFramePr>
          <p:nvPr/>
        </p:nvGraphicFramePr>
        <p:xfrm>
          <a:off x="1600200" y="685800"/>
          <a:ext cx="6096000" cy="3914775"/>
        </p:xfrm>
        <a:graphic>
          <a:graphicData uri="http://schemas.openxmlformats.org/presentationml/2006/ole">
            <mc:AlternateContent xmlns:mc="http://schemas.openxmlformats.org/markup-compatibility/2006">
              <mc:Choice xmlns:v="urn:schemas-microsoft-com:vml" Requires="v">
                <p:oleObj name="Photo Editor Photo" r:id="rId4" imgW="12774808" imgH="8202170" progId="MSPhotoEd.3">
                  <p:embed/>
                </p:oleObj>
              </mc:Choice>
              <mc:Fallback>
                <p:oleObj name="Photo Editor Photo" r:id="rId4" imgW="12774808" imgH="8202170" progId="MSPhotoEd.3">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685800"/>
                        <a:ext cx="6096000"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6380" name="Title 1"/>
          <p:cNvSpPr>
            <a:spLocks noGrp="1"/>
          </p:cNvSpPr>
          <p:nvPr>
            <p:ph type="title"/>
          </p:nvPr>
        </p:nvSpPr>
        <p:spPr>
          <a:xfrm>
            <a:off x="762000" y="-173038"/>
            <a:ext cx="8229600" cy="1143001"/>
          </a:xfrm>
        </p:spPr>
        <p:txBody>
          <a:bodyPr/>
          <a:lstStyle/>
          <a:p>
            <a:r>
              <a:rPr lang="en-US" altLang="ko-KR" sz="2800" b="1">
                <a:solidFill>
                  <a:srgbClr val="990000"/>
                </a:solidFill>
                <a:ea typeface="Gulim" pitchFamily="34" charset="-127"/>
              </a:rPr>
              <a:t>  Long baseline time-of-arrival (TOA) technique</a:t>
            </a:r>
            <a:endParaRPr lang="en-US" altLang="ko-KR">
              <a:ea typeface="Gulim" pitchFamily="34" charset="-127"/>
            </a:endParaRPr>
          </a:p>
        </p:txBody>
      </p:sp>
      <p:sp>
        <p:nvSpPr>
          <p:cNvPr id="2" name="TextBox 1"/>
          <p:cNvSpPr txBox="1"/>
          <p:nvPr/>
        </p:nvSpPr>
        <p:spPr>
          <a:xfrm>
            <a:off x="3534508" y="4164806"/>
            <a:ext cx="1371600" cy="381000"/>
          </a:xfrm>
          <a:prstGeom prst="rect">
            <a:avLst/>
          </a:prstGeom>
          <a:noFill/>
          <a:ln w="28575">
            <a:solidFill>
              <a:srgbClr val="A50021"/>
            </a:solidFill>
          </a:ln>
        </p:spPr>
        <p:txBody>
          <a:bodyPr wrap="square" rtlCol="0">
            <a:spAutoFit/>
          </a:bodyPr>
          <a:lstStyle/>
          <a:p>
            <a:endParaRPr lang="en-US" dirty="0"/>
          </a:p>
        </p:txBody>
      </p:sp>
      <p:sp>
        <p:nvSpPr>
          <p:cNvPr id="3" name="TextBox 2"/>
          <p:cNvSpPr txBox="1"/>
          <p:nvPr/>
        </p:nvSpPr>
        <p:spPr>
          <a:xfrm>
            <a:off x="4495800" y="1219200"/>
            <a:ext cx="2362200" cy="762000"/>
          </a:xfrm>
          <a:prstGeom prst="rect">
            <a:avLst/>
          </a:prstGeom>
          <a:noFill/>
          <a:ln w="28575">
            <a:solidFill>
              <a:srgbClr val="0000FF"/>
            </a:solidFill>
          </a:ln>
        </p:spPr>
        <p:txBody>
          <a:bodyPr wrap="square" rtlCol="0">
            <a:spAutoFit/>
          </a:bodyPr>
          <a:lstStyle/>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fld id="{02BCD7AD-A0AA-4415-A9F3-2FFE44E38DBA}" type="slidenum">
              <a:rPr lang="en-US" altLang="ko-KR" sz="1200">
                <a:solidFill>
                  <a:srgbClr val="898989"/>
                </a:solidFill>
              </a:rPr>
              <a:pPr eaLnBrk="1" hangingPunct="1">
                <a:spcBef>
                  <a:spcPct val="0"/>
                </a:spcBef>
                <a:buFontTx/>
                <a:buNone/>
              </a:pPr>
              <a:t>8</a:t>
            </a:fld>
            <a:endParaRPr lang="en-US" altLang="ko-KR" sz="1200">
              <a:solidFill>
                <a:srgbClr val="898989"/>
              </a:solidFill>
            </a:endParaRPr>
          </a:p>
        </p:txBody>
      </p:sp>
      <p:sp>
        <p:nvSpPr>
          <p:cNvPr id="188419" name="Rectangle 2"/>
          <p:cNvSpPr>
            <a:spLocks noChangeArrowheads="1"/>
          </p:cNvSpPr>
          <p:nvPr/>
        </p:nvSpPr>
        <p:spPr bwMode="auto">
          <a:xfrm>
            <a:off x="953532" y="2649538"/>
            <a:ext cx="746871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ko-KR" sz="3600" b="1" dirty="0">
                <a:solidFill>
                  <a:srgbClr val="800080"/>
                </a:solidFill>
                <a:latin typeface="Arial" panose="020B0604020202020204" pitchFamily="34" charset="0"/>
              </a:rPr>
              <a:t>Modern multiple-station regional </a:t>
            </a:r>
          </a:p>
          <a:p>
            <a:pPr algn="ctr" eaLnBrk="1" hangingPunct="1">
              <a:spcBef>
                <a:spcPct val="0"/>
              </a:spcBef>
              <a:buFontTx/>
              <a:buNone/>
            </a:pPr>
            <a:r>
              <a:rPr lang="en-US" altLang="ko-KR" sz="3600" b="1" dirty="0">
                <a:solidFill>
                  <a:srgbClr val="800080"/>
                </a:solidFill>
                <a:latin typeface="Arial" panose="020B0604020202020204" pitchFamily="34" charset="0"/>
              </a:rPr>
              <a:t>   and global lightning locating </a:t>
            </a:r>
          </a:p>
          <a:p>
            <a:pPr algn="ctr" eaLnBrk="1" hangingPunct="1">
              <a:spcBef>
                <a:spcPct val="0"/>
              </a:spcBef>
              <a:buFontTx/>
              <a:buNone/>
            </a:pPr>
            <a:r>
              <a:rPr lang="en-US" altLang="ko-KR" sz="3600" b="1" dirty="0">
                <a:solidFill>
                  <a:srgbClr val="800080"/>
                </a:solidFill>
                <a:latin typeface="Arial" panose="020B0604020202020204" pitchFamily="34" charset="0"/>
              </a:rPr>
              <a:t>(detection) systems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4" descr="str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3" name="Picture 9" descr="largeBlueW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451600"/>
            <a:ext cx="160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32" name="Text Box 11"/>
          <p:cNvSpPr txBox="1">
            <a:spLocks noChangeArrowheads="1"/>
          </p:cNvSpPr>
          <p:nvPr/>
        </p:nvSpPr>
        <p:spPr bwMode="auto">
          <a:xfrm>
            <a:off x="797560" y="1600200"/>
            <a:ext cx="80772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457200" eaLnBrk="1" hangingPunct="1">
              <a:spcBef>
                <a:spcPct val="0"/>
              </a:spcBef>
              <a:buFontTx/>
              <a:buNone/>
              <a:defRPr/>
            </a:pPr>
            <a:r>
              <a:rPr lang="en-US" altLang="zh-CN" sz="2000" b="1" dirty="0">
                <a:solidFill>
                  <a:srgbClr val="990000"/>
                </a:solidFill>
                <a:latin typeface="Arial" pitchFamily="34" charset="0"/>
                <a:cs typeface="+mn-cs"/>
              </a:rPr>
              <a:t>     </a:t>
            </a:r>
            <a:r>
              <a:rPr lang="en-US" altLang="zh-CN" sz="2800" b="1" dirty="0">
                <a:solidFill>
                  <a:srgbClr val="990000"/>
                </a:solidFill>
                <a:latin typeface="Arial" pitchFamily="34" charset="0"/>
                <a:cs typeface="+mn-cs"/>
              </a:rPr>
              <a:t>1). </a:t>
            </a:r>
            <a:r>
              <a:rPr lang="en-US" altLang="zh-CN" sz="2800" b="1" dirty="0">
                <a:solidFill>
                  <a:schemeClr val="accent6">
                    <a:lumMod val="75000"/>
                  </a:schemeClr>
                </a:solidFill>
                <a:latin typeface="Arial" pitchFamily="34" charset="0"/>
                <a:ea typeface="SimSun" pitchFamily="2" charset="-122"/>
                <a:cs typeface="+mn-cs"/>
              </a:rPr>
              <a:t>U.S. National Lightning Detection Network </a:t>
            </a:r>
            <a:r>
              <a:rPr lang="en-US" altLang="zh-CN" sz="2800" b="1" dirty="0">
                <a:solidFill>
                  <a:srgbClr val="990000"/>
                </a:solidFill>
                <a:latin typeface="Arial" pitchFamily="34" charset="0"/>
                <a:ea typeface="SimSun" pitchFamily="2" charset="-122"/>
                <a:cs typeface="+mn-cs"/>
              </a:rPr>
              <a:t>(</a:t>
            </a:r>
            <a:r>
              <a:rPr lang="en-US" altLang="zh-CN" sz="2800" b="1" u="sng" dirty="0">
                <a:solidFill>
                  <a:srgbClr val="990000"/>
                </a:solidFill>
                <a:latin typeface="Arial" pitchFamily="34" charset="0"/>
                <a:ea typeface="SimSun" pitchFamily="2" charset="-122"/>
                <a:cs typeface="+mn-cs"/>
              </a:rPr>
              <a:t>NLDN</a:t>
            </a:r>
            <a:r>
              <a:rPr lang="en-US" altLang="zh-CN" sz="2800" b="1" dirty="0">
                <a:solidFill>
                  <a:srgbClr val="990000"/>
                </a:solidFill>
                <a:latin typeface="Arial" pitchFamily="34" charset="0"/>
                <a:ea typeface="SimSun" pitchFamily="2" charset="-122"/>
                <a:cs typeface="+mn-cs"/>
              </a:rPr>
              <a:t>), 400 Hz-400 kHz, combination of time-of-arrival (TOA) and magnetic direction</a:t>
            </a:r>
          </a:p>
          <a:p>
            <a:pPr defTabSz="457200" eaLnBrk="1" hangingPunct="1">
              <a:spcBef>
                <a:spcPct val="0"/>
              </a:spcBef>
              <a:buFontTx/>
              <a:buNone/>
              <a:defRPr/>
            </a:pPr>
            <a:r>
              <a:rPr lang="en-US" altLang="zh-CN" sz="2800" b="1" dirty="0">
                <a:solidFill>
                  <a:srgbClr val="990000"/>
                </a:solidFill>
                <a:latin typeface="Arial" pitchFamily="34" charset="0"/>
                <a:ea typeface="SimSun" pitchFamily="2" charset="-122"/>
                <a:cs typeface="+mn-cs"/>
              </a:rPr>
              <a:t>finding (MDF) techniques</a:t>
            </a:r>
          </a:p>
          <a:p>
            <a:pPr defTabSz="457200" eaLnBrk="1" hangingPunct="1">
              <a:spcBef>
                <a:spcPct val="0"/>
              </a:spcBef>
              <a:buFontTx/>
              <a:buNone/>
              <a:defRPr/>
            </a:pPr>
            <a:endParaRPr lang="en-US" altLang="zh-CN" sz="2800" b="1" dirty="0">
              <a:solidFill>
                <a:srgbClr val="990000"/>
              </a:solidFill>
              <a:latin typeface="Arial" pitchFamily="34" charset="0"/>
              <a:ea typeface="SimSun" pitchFamily="2" charset="-122"/>
              <a:cs typeface="+mn-cs"/>
            </a:endParaRPr>
          </a:p>
          <a:p>
            <a:pPr defTabSz="457200" eaLnBrk="1" hangingPunct="1">
              <a:spcBef>
                <a:spcPct val="0"/>
              </a:spcBef>
              <a:buFontTx/>
              <a:buNone/>
              <a:defRPr/>
            </a:pPr>
            <a:r>
              <a:rPr lang="en-US" altLang="zh-CN" sz="2800" b="1" dirty="0">
                <a:solidFill>
                  <a:srgbClr val="990000"/>
                </a:solidFill>
                <a:latin typeface="Arial" pitchFamily="34" charset="0"/>
                <a:ea typeface="SimSun" pitchFamily="2" charset="-122"/>
                <a:cs typeface="+mn-cs"/>
              </a:rPr>
              <a:t>     2). </a:t>
            </a:r>
            <a:r>
              <a:rPr lang="en-US" altLang="zh-CN" sz="2800" b="1" dirty="0">
                <a:solidFill>
                  <a:schemeClr val="accent6">
                    <a:lumMod val="75000"/>
                  </a:schemeClr>
                </a:solidFill>
                <a:latin typeface="Arial" pitchFamily="34" charset="0"/>
                <a:ea typeface="SimSun" pitchFamily="2" charset="-122"/>
                <a:cs typeface="+mn-cs"/>
              </a:rPr>
              <a:t>Earth Networks </a:t>
            </a:r>
            <a:r>
              <a:rPr lang="en-US" altLang="zh-CN" sz="2800" b="1" dirty="0">
                <a:solidFill>
                  <a:srgbClr val="990000"/>
                </a:solidFill>
                <a:latin typeface="Arial" pitchFamily="34" charset="0"/>
                <a:ea typeface="SimSun" pitchFamily="2" charset="-122"/>
                <a:cs typeface="+mn-cs"/>
              </a:rPr>
              <a:t>(formerly WeatherBug) </a:t>
            </a:r>
            <a:r>
              <a:rPr lang="en-US" altLang="zh-CN" sz="2800" b="1" dirty="0">
                <a:solidFill>
                  <a:schemeClr val="accent6">
                    <a:lumMod val="75000"/>
                  </a:schemeClr>
                </a:solidFill>
                <a:latin typeface="Arial" pitchFamily="34" charset="0"/>
                <a:ea typeface="SimSun" pitchFamily="2" charset="-122"/>
                <a:cs typeface="+mn-cs"/>
              </a:rPr>
              <a:t>Total Lightning Network </a:t>
            </a:r>
            <a:r>
              <a:rPr lang="en-US" altLang="zh-CN" sz="2800" b="1" dirty="0">
                <a:solidFill>
                  <a:srgbClr val="990000"/>
                </a:solidFill>
                <a:latin typeface="Arial" pitchFamily="34" charset="0"/>
                <a:ea typeface="SimSun" pitchFamily="2" charset="-122"/>
                <a:cs typeface="+mn-cs"/>
              </a:rPr>
              <a:t>(</a:t>
            </a:r>
            <a:r>
              <a:rPr lang="en-US" altLang="zh-CN" sz="2800" b="1" u="sng" dirty="0">
                <a:solidFill>
                  <a:srgbClr val="990000"/>
                </a:solidFill>
                <a:latin typeface="Arial" pitchFamily="34" charset="0"/>
                <a:ea typeface="SimSun" pitchFamily="2" charset="-122"/>
                <a:cs typeface="+mn-cs"/>
              </a:rPr>
              <a:t>ENTLN</a:t>
            </a:r>
            <a:r>
              <a:rPr lang="en-US" altLang="zh-CN" sz="2800" b="1" dirty="0">
                <a:solidFill>
                  <a:srgbClr val="990000"/>
                </a:solidFill>
                <a:latin typeface="Arial" pitchFamily="34" charset="0"/>
                <a:ea typeface="SimSun" pitchFamily="2" charset="-122"/>
                <a:cs typeface="+mn-cs"/>
              </a:rPr>
              <a:t>), 1 Hz-12 MHz, TOA </a:t>
            </a:r>
          </a:p>
          <a:p>
            <a:pPr defTabSz="457200" eaLnBrk="1" hangingPunct="1">
              <a:spcBef>
                <a:spcPct val="0"/>
              </a:spcBef>
              <a:buFontTx/>
              <a:buNone/>
              <a:defRPr/>
            </a:pPr>
            <a:endParaRPr lang="en-US" altLang="zh-CN" sz="2000" b="1" dirty="0">
              <a:solidFill>
                <a:srgbClr val="990000"/>
              </a:solidFill>
              <a:latin typeface="Arial" pitchFamily="34" charset="0"/>
              <a:ea typeface="SimSun" pitchFamily="2" charset="-122"/>
              <a:cs typeface="+mn-cs"/>
            </a:endParaRPr>
          </a:p>
          <a:p>
            <a:pPr defTabSz="457200" eaLnBrk="1" hangingPunct="1">
              <a:spcBef>
                <a:spcPct val="0"/>
              </a:spcBef>
              <a:buFontTx/>
              <a:buNone/>
              <a:defRPr/>
            </a:pPr>
            <a:endParaRPr lang="en-US" altLang="zh-CN" sz="1800" dirty="0">
              <a:solidFill>
                <a:srgbClr val="000000"/>
              </a:solidFill>
              <a:latin typeface="Arial" pitchFamily="34" charset="0"/>
              <a:ea typeface="SimSun" pitchFamily="2" charset="-122"/>
              <a:cs typeface="+mn-cs"/>
            </a:endParaRPr>
          </a:p>
          <a:p>
            <a:pPr defTabSz="457200" eaLnBrk="1" hangingPunct="1">
              <a:spcBef>
                <a:spcPct val="0"/>
              </a:spcBef>
              <a:buFontTx/>
              <a:buNone/>
              <a:defRPr/>
            </a:pPr>
            <a:r>
              <a:rPr lang="en-US" altLang="zh-CN" sz="1800" dirty="0">
                <a:solidFill>
                  <a:srgbClr val="000000"/>
                </a:solidFill>
                <a:latin typeface="Arial" pitchFamily="34" charset="0"/>
                <a:ea typeface="SimSun" pitchFamily="2" charset="-122"/>
                <a:cs typeface="+mn-cs"/>
              </a:rPr>
              <a:t>. </a:t>
            </a:r>
          </a:p>
        </p:txBody>
      </p:sp>
      <p:sp>
        <p:nvSpPr>
          <p:cNvPr id="282633" name="Line 12"/>
          <p:cNvSpPr>
            <a:spLocks noChangeShapeType="1"/>
          </p:cNvSpPr>
          <p:nvPr/>
        </p:nvSpPr>
        <p:spPr bwMode="auto">
          <a:xfrm>
            <a:off x="1066800" y="914400"/>
            <a:ext cx="8077200" cy="0"/>
          </a:xfrm>
          <a:prstGeom prst="line">
            <a:avLst/>
          </a:prstGeom>
          <a:noFill/>
          <a:ln w="19050">
            <a:solidFill>
              <a:srgbClr val="FF812B"/>
            </a:solidFill>
            <a:round/>
            <a:headEnd/>
            <a:tailEnd/>
          </a:ln>
          <a:extLst>
            <a:ext uri="{909E8E84-426E-40DD-AFC4-6F175D3DCCD1}">
              <a14:hiddenFill xmlns:a14="http://schemas.microsoft.com/office/drawing/2010/main">
                <a:noFill/>
              </a14:hiddenFill>
            </a:ext>
          </a:extLst>
        </p:spPr>
        <p:txBody>
          <a:bodyPr/>
          <a:lstStyle/>
          <a:p>
            <a:pPr defTabSz="457200">
              <a:defRPr/>
            </a:pPr>
            <a:endParaRPr lang="en-US" b="1">
              <a:solidFill>
                <a:prstClr val="black"/>
              </a:solidFill>
              <a:latin typeface="Arial" pitchFamily="34" charset="0"/>
              <a:ea typeface="ＭＳ Ｐゴシック" pitchFamily="34" charset="-128"/>
              <a:cs typeface="+mn-cs"/>
            </a:endParaRPr>
          </a:p>
        </p:txBody>
      </p:sp>
      <p:sp>
        <p:nvSpPr>
          <p:cNvPr id="282634" name="Text Box 13"/>
          <p:cNvSpPr txBox="1">
            <a:spLocks noChangeArrowheads="1"/>
          </p:cNvSpPr>
          <p:nvPr/>
        </p:nvSpPr>
        <p:spPr bwMode="auto">
          <a:xfrm>
            <a:off x="1066800" y="141039"/>
            <a:ext cx="48654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457200" eaLnBrk="1" hangingPunct="1">
              <a:spcBef>
                <a:spcPct val="0"/>
              </a:spcBef>
              <a:buFontTx/>
              <a:buNone/>
              <a:defRPr/>
            </a:pPr>
            <a:r>
              <a:rPr lang="en-US" altLang="zh-CN" sz="1800" b="1" dirty="0">
                <a:solidFill>
                  <a:srgbClr val="0000FF"/>
                </a:solidFill>
                <a:latin typeface="Arial" pitchFamily="34" charset="0"/>
                <a:cs typeface="+mn-cs"/>
              </a:rPr>
              <a:t>Modern multiple-station regional lightning </a:t>
            </a:r>
          </a:p>
          <a:p>
            <a:pPr defTabSz="457200" eaLnBrk="1" hangingPunct="1">
              <a:spcBef>
                <a:spcPct val="0"/>
              </a:spcBef>
              <a:buFontTx/>
              <a:buNone/>
              <a:defRPr/>
            </a:pPr>
            <a:r>
              <a:rPr lang="en-US" altLang="zh-CN" sz="1800" b="1" dirty="0">
                <a:solidFill>
                  <a:srgbClr val="0000FF"/>
                </a:solidFill>
                <a:latin typeface="Arial" pitchFamily="34" charset="0"/>
                <a:cs typeface="+mn-cs"/>
              </a:rPr>
              <a:t>detection (locating) systems</a:t>
            </a:r>
          </a:p>
        </p:txBody>
      </p:sp>
      <p:sp>
        <p:nvSpPr>
          <p:cNvPr id="282635" name="Rectangle 8"/>
          <p:cNvSpPr>
            <a:spLocks noChangeArrowheads="1"/>
          </p:cNvSpPr>
          <p:nvPr/>
        </p:nvSpPr>
        <p:spPr bwMode="auto">
          <a:xfrm>
            <a:off x="838200" y="662940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fld id="{81BA4650-A830-4055-93C6-D50CB93DFA62}" type="slidenum">
              <a:rPr lang="en-US" altLang="zh-CN" sz="1200">
                <a:solidFill>
                  <a:srgbClr val="FF6600"/>
                </a:solidFill>
                <a:latin typeface="Times New Roman" panose="02020603050405020304" pitchFamily="18" charset="0"/>
              </a:rPr>
              <a:pPr algn="ctr" eaLnBrk="1" hangingPunct="1">
                <a:spcBef>
                  <a:spcPct val="0"/>
                </a:spcBef>
                <a:buFontTx/>
                <a:buNone/>
              </a:pPr>
              <a:t>9</a:t>
            </a:fld>
            <a:endParaRPr lang="en-US" altLang="zh-CN" sz="1200">
              <a:solidFill>
                <a:srgbClr val="FF6600"/>
              </a:solidFill>
              <a:latin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513</TotalTime>
  <Words>4647</Words>
  <Application>Microsoft Office PowerPoint</Application>
  <PresentationFormat>On-screen Show (4:3)</PresentationFormat>
  <Paragraphs>653</Paragraphs>
  <Slides>59</Slides>
  <Notes>29</Notes>
  <HiddenSlides>0</HiddenSlides>
  <MMClips>1</MMClips>
  <ScaleCrop>false</ScaleCrop>
  <HeadingPairs>
    <vt:vector size="8" baseType="variant">
      <vt:variant>
        <vt:lpstr>Fonts Used</vt:lpstr>
      </vt:variant>
      <vt:variant>
        <vt:i4>7</vt:i4>
      </vt:variant>
      <vt:variant>
        <vt:lpstr>Theme</vt:lpstr>
      </vt:variant>
      <vt:variant>
        <vt:i4>22</vt:i4>
      </vt:variant>
      <vt:variant>
        <vt:lpstr>Embedded OLE Servers</vt:lpstr>
      </vt:variant>
      <vt:variant>
        <vt:i4>2</vt:i4>
      </vt:variant>
      <vt:variant>
        <vt:lpstr>Slide Titles</vt:lpstr>
      </vt:variant>
      <vt:variant>
        <vt:i4>59</vt:i4>
      </vt:variant>
    </vt:vector>
  </HeadingPairs>
  <TitlesOfParts>
    <vt:vector size="90" baseType="lpstr">
      <vt:lpstr>Arial</vt:lpstr>
      <vt:lpstr>Calibri</vt:lpstr>
      <vt:lpstr>Calibri Light</vt:lpstr>
      <vt:lpstr>Cambria Math</vt:lpstr>
      <vt:lpstr>CG Times</vt:lpstr>
      <vt:lpstr>Times New Roman</vt:lpstr>
      <vt:lpstr>Verdana</vt:lpstr>
      <vt:lpstr>Office Theme</vt:lpstr>
      <vt:lpstr>4_Office Theme</vt:lpstr>
      <vt:lpstr>13_Office Theme</vt:lpstr>
      <vt:lpstr>29_Office Theme</vt:lpstr>
      <vt:lpstr>16_Office Theme</vt:lpstr>
      <vt:lpstr>12_Office Theme</vt:lpstr>
      <vt:lpstr>2_Office Theme</vt:lpstr>
      <vt:lpstr>6_Office Theme</vt:lpstr>
      <vt:lpstr>1_Default Design</vt:lpstr>
      <vt:lpstr>23_Office Theme</vt:lpstr>
      <vt:lpstr>9_Office Theme</vt:lpstr>
      <vt:lpstr>14_Office Theme</vt:lpstr>
      <vt:lpstr>30_Office Theme</vt:lpstr>
      <vt:lpstr>18_Office Theme</vt:lpstr>
      <vt:lpstr>19_Office Theme</vt:lpstr>
      <vt:lpstr>8_Office Theme</vt:lpstr>
      <vt:lpstr>10_Office Theme</vt:lpstr>
      <vt:lpstr>5_Office Theme</vt:lpstr>
      <vt:lpstr>11_Office Theme</vt:lpstr>
      <vt:lpstr>3_Office Theme</vt:lpstr>
      <vt:lpstr>20_Office Theme</vt:lpstr>
      <vt:lpstr>1_Office Theme</vt:lpstr>
      <vt:lpstr>Photo Editor Photo</vt:lpstr>
      <vt:lpstr>Equation</vt:lpstr>
      <vt:lpstr>PowerPoint Presentation</vt:lpstr>
      <vt:lpstr>PowerPoint Presentation</vt:lpstr>
      <vt:lpstr>PowerPoint Presentation</vt:lpstr>
      <vt:lpstr>PowerPoint Presentation</vt:lpstr>
      <vt:lpstr>PowerPoint Presentation</vt:lpstr>
      <vt:lpstr>Wideband magnetic direction finding (MDF)</vt:lpstr>
      <vt:lpstr>  Long baseline time-of-arrival (TOA) technique</vt:lpstr>
      <vt:lpstr>PowerPoint Presentation</vt:lpstr>
      <vt:lpstr>PowerPoint Presentation</vt:lpstr>
      <vt:lpstr>PowerPoint Presentation</vt:lpstr>
      <vt:lpstr>PowerPoint Presentation</vt:lpstr>
      <vt:lpstr>LLS Performance Characteristics (evaluated using RTL)</vt:lpstr>
      <vt:lpstr> </vt:lpstr>
      <vt:lpstr>NLDN performance characteristics in 2001-2015  (15 years, including 2 major upgrades completed  in 2004 and 2013)</vt:lpstr>
      <vt:lpstr>INLDN vs. ICB</vt:lpstr>
      <vt:lpstr>PowerPoint Presentation</vt:lpstr>
      <vt:lpstr>PowerPoint Presentation</vt:lpstr>
      <vt:lpstr> </vt:lpstr>
      <vt:lpstr>WWLLN performance characteristics  (RS and SIP). Adapted from Mallick et al. (2014)</vt:lpstr>
      <vt:lpstr>GLD360 Performance Characteristics (RS only) Adapted from Mallick et al. (2014)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dc:creator>
  <cp:lastModifiedBy>VAR</cp:lastModifiedBy>
  <cp:revision>57</cp:revision>
  <dcterms:created xsi:type="dcterms:W3CDTF">2011-04-03T17:28:06Z</dcterms:created>
  <dcterms:modified xsi:type="dcterms:W3CDTF">2021-04-21T00:26:41Z</dcterms:modified>
</cp:coreProperties>
</file>